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5.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738" r:id="rId5"/>
    <p:sldMasterId id="2147484256" r:id="rId6"/>
    <p:sldMasterId id="2147484289" r:id="rId7"/>
    <p:sldMasterId id="2147484314" r:id="rId8"/>
    <p:sldMasterId id="2147484411" r:id="rId9"/>
  </p:sldMasterIdLst>
  <p:notesMasterIdLst>
    <p:notesMasterId r:id="rId41"/>
  </p:notesMasterIdLst>
  <p:sldIdLst>
    <p:sldId id="2147483357" r:id="rId10"/>
    <p:sldId id="265" r:id="rId11"/>
    <p:sldId id="263" r:id="rId12"/>
    <p:sldId id="2147483421" r:id="rId13"/>
    <p:sldId id="264" r:id="rId14"/>
    <p:sldId id="268" r:id="rId15"/>
    <p:sldId id="2147483607" r:id="rId16"/>
    <p:sldId id="312" r:id="rId17"/>
    <p:sldId id="266" r:id="rId18"/>
    <p:sldId id="2147483640" r:id="rId19"/>
    <p:sldId id="2147483523" r:id="rId20"/>
    <p:sldId id="2147483524" r:id="rId21"/>
    <p:sldId id="2147483525" r:id="rId22"/>
    <p:sldId id="2147483526" r:id="rId23"/>
    <p:sldId id="2147483527" r:id="rId24"/>
    <p:sldId id="2147483528" r:id="rId25"/>
    <p:sldId id="2147483529" r:id="rId26"/>
    <p:sldId id="2147483530" r:id="rId27"/>
    <p:sldId id="2147483646" r:id="rId28"/>
    <p:sldId id="2147482663" r:id="rId29"/>
    <p:sldId id="277" r:id="rId30"/>
    <p:sldId id="2147483410" r:id="rId31"/>
    <p:sldId id="2147483250" r:id="rId32"/>
    <p:sldId id="2147483217" r:id="rId33"/>
    <p:sldId id="2147483244" r:id="rId34"/>
    <p:sldId id="261" r:id="rId35"/>
    <p:sldId id="279" r:id="rId36"/>
    <p:sldId id="280" r:id="rId37"/>
    <p:sldId id="281" r:id="rId38"/>
    <p:sldId id="283" r:id="rId39"/>
    <p:sldId id="258" r:id="rId40"/>
  </p:sldIdLst>
  <p:sldSz cx="12192000" cy="6858000"/>
  <p:notesSz cx="6858000" cy="9144000"/>
  <p:defaultTex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8"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6ADB71-A1AE-8D8F-DCFD-FB7C5E312574}" name="Robert Jones" initials="RJ" userId="S::robert.jones@eosc.eu::3defe45e-0076-4457-a7c5-5e561f323ef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E5A7D"/>
    <a:srgbClr val="C7D2D9"/>
    <a:srgbClr val="008692"/>
    <a:srgbClr val="F2C14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16F5A3-DC96-158B-894C-1EA1787BE1FA}" v="2" dt="2026-07-08T15:01:11.016"/>
    <p1510:client id="{9B0099AB-FD59-9AAD-ECF1-D1F4313C6D53}" v="211" dt="2026-07-08T15:41:59.916"/>
    <p1510:client id="{A4B2D9CE-AA53-DD45-85F3-FA93351A2E4B}" v="107" dt="2026-07-08T14:45:37.537"/>
    <p1510:client id="{FE5466F7-0677-4069-8C4D-8F68AAE8958E}" v="1" dt="2026-07-09T11:08:50.3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91"/>
    <p:restoredTop sz="94638"/>
  </p:normalViewPr>
  <p:slideViewPr>
    <p:cSldViewPr snapToGrid="0" showGuides="1">
      <p:cViewPr varScale="1">
        <p:scale>
          <a:sx n="87" d="100"/>
          <a:sy n="87" d="100"/>
        </p:scale>
        <p:origin x="210" y="78"/>
      </p:cViewPr>
      <p:guideLst>
        <p:guide orient="horz" pos="27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customXml" Target="../customXml/item4.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microsoft.com/office/2016/11/relationships/changesInfo" Target="changesInfos/changesInfo1.xml"/><Relationship Id="rId20" Type="http://schemas.openxmlformats.org/officeDocument/2006/relationships/slide" Target="slides/slide11.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ert Jones" userId="S::robert.jones@eosc.eu::3defe45e-0076-4457-a7c5-5e561f323efb" providerId="AD" clId="Web-{9B0099AB-FD59-9AAD-ECF1-D1F4313C6D53}"/>
    <pc:docChg chg="modSld">
      <pc:chgData name="Robert Jones" userId="S::robert.jones@eosc.eu::3defe45e-0076-4457-a7c5-5e561f323efb" providerId="AD" clId="Web-{9B0099AB-FD59-9AAD-ECF1-D1F4313C6D53}" dt="2026-07-08T15:41:59.916" v="211" actId="20577"/>
      <pc:docMkLst>
        <pc:docMk/>
      </pc:docMkLst>
      <pc:sldChg chg="modSp">
        <pc:chgData name="Robert Jones" userId="S::robert.jones@eosc.eu::3defe45e-0076-4457-a7c5-5e561f323efb" providerId="AD" clId="Web-{9B0099AB-FD59-9AAD-ECF1-D1F4313C6D53}" dt="2026-07-08T15:41:59.916" v="211" actId="20577"/>
        <pc:sldMkLst>
          <pc:docMk/>
          <pc:sldMk cId="3772168178" sldId="258"/>
        </pc:sldMkLst>
        <pc:spChg chg="mod">
          <ac:chgData name="Robert Jones" userId="S::robert.jones@eosc.eu::3defe45e-0076-4457-a7c5-5e561f323efb" providerId="AD" clId="Web-{9B0099AB-FD59-9AAD-ECF1-D1F4313C6D53}" dt="2026-07-08T15:41:59.916" v="211" actId="20577"/>
          <ac:spMkLst>
            <pc:docMk/>
            <pc:sldMk cId="3772168178" sldId="258"/>
            <ac:spMk id="2" creationId="{038A45CC-E63D-2A3E-8ED1-EC75A92ACF7D}"/>
          </ac:spMkLst>
        </pc:spChg>
      </pc:sldChg>
    </pc:docChg>
  </pc:docChgLst>
  <pc:docChgLst>
    <pc:chgData name="Klaus Tochtermann" userId="S::klaus.tochtermann@europeanopensciencecloud.onmicrosoft.com::ac1bc284-ac3e-44d2-b793-700a8011572b" providerId="AD" clId="Web-{3C16F5A3-DC96-158B-894C-1EA1787BE1FA}"/>
    <pc:docChg chg="modSld">
      <pc:chgData name="Klaus Tochtermann" userId="S::klaus.tochtermann@europeanopensciencecloud.onmicrosoft.com::ac1bc284-ac3e-44d2-b793-700a8011572b" providerId="AD" clId="Web-{3C16F5A3-DC96-158B-894C-1EA1787BE1FA}" dt="2026-07-08T15:01:11.016" v="23" actId="20577"/>
      <pc:docMkLst>
        <pc:docMk/>
      </pc:docMkLst>
      <pc:sldChg chg="modSp">
        <pc:chgData name="Klaus Tochtermann" userId="S::klaus.tochtermann@europeanopensciencecloud.onmicrosoft.com::ac1bc284-ac3e-44d2-b793-700a8011572b" providerId="AD" clId="Web-{3C16F5A3-DC96-158B-894C-1EA1787BE1FA}" dt="2026-07-08T15:01:11.016" v="23" actId="20577"/>
        <pc:sldMkLst>
          <pc:docMk/>
          <pc:sldMk cId="3266380926" sldId="268"/>
        </pc:sldMkLst>
        <pc:spChg chg="mod">
          <ac:chgData name="Klaus Tochtermann" userId="S::klaus.tochtermann@europeanopensciencecloud.onmicrosoft.com::ac1bc284-ac3e-44d2-b793-700a8011572b" providerId="AD" clId="Web-{3C16F5A3-DC96-158B-894C-1EA1787BE1FA}" dt="2026-07-08T15:01:11.016" v="23" actId="20577"/>
          <ac:spMkLst>
            <pc:docMk/>
            <pc:sldMk cId="3266380926" sldId="268"/>
            <ac:spMk id="3" creationId="{89A9B676-7835-C2EA-F1C0-B270C87756B9}"/>
          </ac:spMkLst>
        </pc:spChg>
        <pc:graphicFrameChg chg="modGraphic">
          <ac:chgData name="Klaus Tochtermann" userId="S::klaus.tochtermann@europeanopensciencecloud.onmicrosoft.com::ac1bc284-ac3e-44d2-b793-700a8011572b" providerId="AD" clId="Web-{3C16F5A3-DC96-158B-894C-1EA1787BE1FA}" dt="2026-07-08T15:01:01.110" v="21" actId="20577"/>
          <ac:graphicFrameMkLst>
            <pc:docMk/>
            <pc:sldMk cId="3266380926" sldId="268"/>
            <ac:graphicFrameMk id="9" creationId="{E50FE244-A392-59A9-F79F-87319C975479}"/>
          </ac:graphicFrameMkLst>
        </pc:graphicFrameChg>
      </pc:sldChg>
    </pc:docChg>
  </pc:docChgLst>
  <pc:docChgLst>
    <pc:chgData name="LIEBLER Stefan (RTD)" userId="714d4ed1-17c3-4513-a1f7-79e039459f15" providerId="ADAL" clId="{C6C3ED7A-F72D-4475-81A0-1A9688296616}"/>
    <pc:docChg chg="mod modSld">
      <pc:chgData name="LIEBLER Stefan (RTD)" userId="714d4ed1-17c3-4513-a1f7-79e039459f15" providerId="ADAL" clId="{C6C3ED7A-F72D-4475-81A0-1A9688296616}" dt="2026-07-09T11:08:59.128" v="1" actId="33475"/>
      <pc:docMkLst>
        <pc:docMk/>
      </pc:docMkLst>
      <pc:sldChg chg="modSp">
        <pc:chgData name="LIEBLER Stefan (RTD)" userId="714d4ed1-17c3-4513-a1f7-79e039459f15" providerId="ADAL" clId="{C6C3ED7A-F72D-4475-81A0-1A9688296616}" dt="2026-07-09T11:08:50.351" v="0" actId="20577"/>
        <pc:sldMkLst>
          <pc:docMk/>
          <pc:sldMk cId="2959016842" sldId="2147483640"/>
        </pc:sldMkLst>
        <pc:spChg chg="mod">
          <ac:chgData name="LIEBLER Stefan (RTD)" userId="714d4ed1-17c3-4513-a1f7-79e039459f15" providerId="ADAL" clId="{C6C3ED7A-F72D-4475-81A0-1A9688296616}" dt="2026-07-09T11:08:50.351" v="0" actId="20577"/>
          <ac:spMkLst>
            <pc:docMk/>
            <pc:sldMk cId="2959016842" sldId="2147483640"/>
            <ac:spMk id="136" creationId="{E590EF51-8227-5741-D8D4-4553E72A2C65}"/>
          </ac:spMkLst>
        </pc:spChg>
      </pc:sldChg>
    </pc:docChg>
  </pc:docChgLst>
  <pc:docChgLst>
    <pc:chgData name="Ute Gunsenheimer" userId="884dadfb-41df-454e-9be8-c36f1a1e76c2" providerId="ADAL" clId="{4FED15B2-D6C7-5B31-9097-F2773E6280EB}"/>
    <pc:docChg chg="custSel addSld delSld modSld sldOrd delMainMaster modMainMaster">
      <pc:chgData name="Ute Gunsenheimer" userId="884dadfb-41df-454e-9be8-c36f1a1e76c2" providerId="ADAL" clId="{4FED15B2-D6C7-5B31-9097-F2773E6280EB}" dt="2026-07-08T20:37:13.383" v="1741" actId="2696"/>
      <pc:docMkLst>
        <pc:docMk/>
      </pc:docMkLst>
      <pc:sldChg chg="add del mod modShow">
        <pc:chgData name="Ute Gunsenheimer" userId="884dadfb-41df-454e-9be8-c36f1a1e76c2" providerId="ADAL" clId="{4FED15B2-D6C7-5B31-9097-F2773E6280EB}" dt="2026-07-08T20:36:44.727" v="1726" actId="2696"/>
        <pc:sldMkLst>
          <pc:docMk/>
          <pc:sldMk cId="0" sldId="256"/>
        </pc:sldMkLst>
      </pc:sldChg>
      <pc:sldChg chg="add del mod modShow">
        <pc:chgData name="Ute Gunsenheimer" userId="884dadfb-41df-454e-9be8-c36f1a1e76c2" providerId="ADAL" clId="{4FED15B2-D6C7-5B31-9097-F2773E6280EB}" dt="2026-07-08T20:36:44.746" v="1727" actId="2696"/>
        <pc:sldMkLst>
          <pc:docMk/>
          <pc:sldMk cId="0" sldId="257"/>
        </pc:sldMkLst>
      </pc:sldChg>
      <pc:sldChg chg="new del">
        <pc:chgData name="Ute Gunsenheimer" userId="884dadfb-41df-454e-9be8-c36f1a1e76c2" providerId="ADAL" clId="{4FED15B2-D6C7-5B31-9097-F2773E6280EB}" dt="2026-07-08T14:29:27.365" v="679" actId="2696"/>
        <pc:sldMkLst>
          <pc:docMk/>
          <pc:sldMk cId="999147737" sldId="258"/>
        </pc:sldMkLst>
      </pc:sldChg>
      <pc:sldChg chg="modSp add mod modAnim">
        <pc:chgData name="Ute Gunsenheimer" userId="884dadfb-41df-454e-9be8-c36f1a1e76c2" providerId="ADAL" clId="{4FED15B2-D6C7-5B31-9097-F2773E6280EB}" dt="2026-07-08T14:45:37.537" v="1720"/>
        <pc:sldMkLst>
          <pc:docMk/>
          <pc:sldMk cId="3772168178" sldId="258"/>
        </pc:sldMkLst>
        <pc:spChg chg="mod">
          <ac:chgData name="Ute Gunsenheimer" userId="884dadfb-41df-454e-9be8-c36f1a1e76c2" providerId="ADAL" clId="{4FED15B2-D6C7-5B31-9097-F2773E6280EB}" dt="2026-07-08T14:44:51.605" v="1714" actId="27636"/>
          <ac:spMkLst>
            <pc:docMk/>
            <pc:sldMk cId="3772168178" sldId="258"/>
            <ac:spMk id="2" creationId="{038A45CC-E63D-2A3E-8ED1-EC75A92ACF7D}"/>
          </ac:spMkLst>
        </pc:spChg>
        <pc:spChg chg="mod">
          <ac:chgData name="Ute Gunsenheimer" userId="884dadfb-41df-454e-9be8-c36f1a1e76c2" providerId="ADAL" clId="{4FED15B2-D6C7-5B31-9097-F2773E6280EB}" dt="2026-07-08T14:29:43.581" v="703" actId="20577"/>
          <ac:spMkLst>
            <pc:docMk/>
            <pc:sldMk cId="3772168178" sldId="258"/>
            <ac:spMk id="3" creationId="{D0245CA3-3CBE-894B-7B14-67B9E363F023}"/>
          </ac:spMkLst>
        </pc:spChg>
      </pc:sldChg>
      <pc:sldChg chg="del">
        <pc:chgData name="Ute Gunsenheimer" userId="884dadfb-41df-454e-9be8-c36f1a1e76c2" providerId="ADAL" clId="{4FED15B2-D6C7-5B31-9097-F2773E6280EB}" dt="2026-07-08T07:50:46.423" v="334" actId="2696"/>
        <pc:sldMkLst>
          <pc:docMk/>
          <pc:sldMk cId="4001523136" sldId="258"/>
        </pc:sldMkLst>
      </pc:sldChg>
      <pc:sldChg chg="add del mod modShow">
        <pc:chgData name="Ute Gunsenheimer" userId="884dadfb-41df-454e-9be8-c36f1a1e76c2" providerId="ADAL" clId="{4FED15B2-D6C7-5B31-9097-F2773E6280EB}" dt="2026-07-08T20:36:44.769" v="1729" actId="2696"/>
        <pc:sldMkLst>
          <pc:docMk/>
          <pc:sldMk cId="0" sldId="259"/>
        </pc:sldMkLst>
      </pc:sldChg>
      <pc:sldChg chg="add del mod modShow">
        <pc:chgData name="Ute Gunsenheimer" userId="884dadfb-41df-454e-9be8-c36f1a1e76c2" providerId="ADAL" clId="{4FED15B2-D6C7-5B31-9097-F2773E6280EB}" dt="2026-07-08T20:36:44.774" v="1730" actId="2696"/>
        <pc:sldMkLst>
          <pc:docMk/>
          <pc:sldMk cId="0" sldId="260"/>
        </pc:sldMkLst>
      </pc:sldChg>
      <pc:sldChg chg="add">
        <pc:chgData name="Ute Gunsenheimer" userId="884dadfb-41df-454e-9be8-c36f1a1e76c2" providerId="ADAL" clId="{4FED15B2-D6C7-5B31-9097-F2773E6280EB}" dt="2026-07-06T11:27:59.621" v="56"/>
        <pc:sldMkLst>
          <pc:docMk/>
          <pc:sldMk cId="3461992845" sldId="261"/>
        </pc:sldMkLst>
      </pc:sldChg>
      <pc:sldChg chg="add del mod modShow">
        <pc:chgData name="Ute Gunsenheimer" userId="884dadfb-41df-454e-9be8-c36f1a1e76c2" providerId="ADAL" clId="{4FED15B2-D6C7-5B31-9097-F2773E6280EB}" dt="2026-07-08T20:36:52.469" v="1732" actId="2696"/>
        <pc:sldMkLst>
          <pc:docMk/>
          <pc:sldMk cId="3522321974" sldId="262"/>
        </pc:sldMkLst>
      </pc:sldChg>
      <pc:sldChg chg="modSp add mod">
        <pc:chgData name="Ute Gunsenheimer" userId="884dadfb-41df-454e-9be8-c36f1a1e76c2" providerId="ADAL" clId="{4FED15B2-D6C7-5B31-9097-F2773E6280EB}" dt="2026-07-08T07:48:24.076" v="325" actId="20577"/>
        <pc:sldMkLst>
          <pc:docMk/>
          <pc:sldMk cId="2712205169" sldId="263"/>
        </pc:sldMkLst>
        <pc:spChg chg="mod">
          <ac:chgData name="Ute Gunsenheimer" userId="884dadfb-41df-454e-9be8-c36f1a1e76c2" providerId="ADAL" clId="{4FED15B2-D6C7-5B31-9097-F2773E6280EB}" dt="2026-07-08T07:48:24.076" v="325" actId="20577"/>
          <ac:spMkLst>
            <pc:docMk/>
            <pc:sldMk cId="2712205169" sldId="263"/>
            <ac:spMk id="3" creationId="{E07A3DBB-6C5F-EF8B-1475-E766F04CD3DC}"/>
          </ac:spMkLst>
        </pc:spChg>
      </pc:sldChg>
      <pc:sldChg chg="add">
        <pc:chgData name="Ute Gunsenheimer" userId="884dadfb-41df-454e-9be8-c36f1a1e76c2" providerId="ADAL" clId="{4FED15B2-D6C7-5B31-9097-F2773E6280EB}" dt="2026-07-06T11:30:49.213" v="58"/>
        <pc:sldMkLst>
          <pc:docMk/>
          <pc:sldMk cId="2223092230" sldId="264"/>
        </pc:sldMkLst>
      </pc:sldChg>
      <pc:sldChg chg="modSp mod">
        <pc:chgData name="Ute Gunsenheimer" userId="884dadfb-41df-454e-9be8-c36f1a1e76c2" providerId="ADAL" clId="{4FED15B2-D6C7-5B31-9097-F2773E6280EB}" dt="2026-07-08T07:54:57.626" v="603" actId="20577"/>
        <pc:sldMkLst>
          <pc:docMk/>
          <pc:sldMk cId="3174050705" sldId="265"/>
        </pc:sldMkLst>
        <pc:spChg chg="mod">
          <ac:chgData name="Ute Gunsenheimer" userId="884dadfb-41df-454e-9be8-c36f1a1e76c2" providerId="ADAL" clId="{4FED15B2-D6C7-5B31-9097-F2773E6280EB}" dt="2026-07-08T07:47:04.932" v="227" actId="20577"/>
          <ac:spMkLst>
            <pc:docMk/>
            <pc:sldMk cId="3174050705" sldId="265"/>
            <ac:spMk id="3" creationId="{46D69499-5FD4-8197-D553-443D84D5EEB3}"/>
          </ac:spMkLst>
        </pc:spChg>
        <pc:spChg chg="mod">
          <ac:chgData name="Ute Gunsenheimer" userId="884dadfb-41df-454e-9be8-c36f1a1e76c2" providerId="ADAL" clId="{4FED15B2-D6C7-5B31-9097-F2773E6280EB}" dt="2026-07-08T07:54:57.626" v="603" actId="20577"/>
          <ac:spMkLst>
            <pc:docMk/>
            <pc:sldMk cId="3174050705" sldId="265"/>
            <ac:spMk id="6" creationId="{B315D007-6413-E98D-06C8-055B50D7BB61}"/>
          </ac:spMkLst>
        </pc:spChg>
        <pc:spChg chg="mod">
          <ac:chgData name="Ute Gunsenheimer" userId="884dadfb-41df-454e-9be8-c36f1a1e76c2" providerId="ADAL" clId="{4FED15B2-D6C7-5B31-9097-F2773E6280EB}" dt="2026-07-08T07:54:21.151" v="595" actId="20577"/>
          <ac:spMkLst>
            <pc:docMk/>
            <pc:sldMk cId="3174050705" sldId="265"/>
            <ac:spMk id="7" creationId="{767B8EE6-501F-62FC-43E0-6CCB9AE1FC8C}"/>
          </ac:spMkLst>
        </pc:spChg>
      </pc:sldChg>
      <pc:sldChg chg="add">
        <pc:chgData name="Ute Gunsenheimer" userId="884dadfb-41df-454e-9be8-c36f1a1e76c2" providerId="ADAL" clId="{4FED15B2-D6C7-5B31-9097-F2773E6280EB}" dt="2026-07-06T11:30:49.213" v="58"/>
        <pc:sldMkLst>
          <pc:docMk/>
          <pc:sldMk cId="2961757428" sldId="266"/>
        </pc:sldMkLst>
      </pc:sldChg>
      <pc:sldChg chg="add del">
        <pc:chgData name="Ute Gunsenheimer" userId="884dadfb-41df-454e-9be8-c36f1a1e76c2" providerId="ADAL" clId="{4FED15B2-D6C7-5B31-9097-F2773E6280EB}" dt="2026-07-08T07:50:37.713" v="331" actId="2696"/>
        <pc:sldMkLst>
          <pc:docMk/>
          <pc:sldMk cId="894648332" sldId="267"/>
        </pc:sldMkLst>
      </pc:sldChg>
      <pc:sldChg chg="addSp modSp add mod modClrScheme chgLayout">
        <pc:chgData name="Ute Gunsenheimer" userId="884dadfb-41df-454e-9be8-c36f1a1e76c2" providerId="ADAL" clId="{4FED15B2-D6C7-5B31-9097-F2773E6280EB}" dt="2026-07-08T20:36:22.932" v="1725"/>
        <pc:sldMkLst>
          <pc:docMk/>
          <pc:sldMk cId="3266380926" sldId="268"/>
        </pc:sldMkLst>
        <pc:spChg chg="mod ord">
          <ac:chgData name="Ute Gunsenheimer" userId="884dadfb-41df-454e-9be8-c36f1a1e76c2" providerId="ADAL" clId="{4FED15B2-D6C7-5B31-9097-F2773E6280EB}" dt="2026-07-08T20:36:22.932" v="1725"/>
          <ac:spMkLst>
            <pc:docMk/>
            <pc:sldMk cId="3266380926" sldId="268"/>
            <ac:spMk id="3" creationId="{89A9B676-7835-C2EA-F1C0-B270C87756B9}"/>
          </ac:spMkLst>
        </pc:spChg>
        <pc:spChg chg="mod ord">
          <ac:chgData name="Ute Gunsenheimer" userId="884dadfb-41df-454e-9be8-c36f1a1e76c2" providerId="ADAL" clId="{4FED15B2-D6C7-5B31-9097-F2773E6280EB}" dt="2026-07-08T20:36:22.932" v="1725"/>
          <ac:spMkLst>
            <pc:docMk/>
            <pc:sldMk cId="3266380926" sldId="268"/>
            <ac:spMk id="4" creationId="{68309771-9CDA-5F1E-5703-2E02586C11E0}"/>
          </ac:spMkLst>
        </pc:spChg>
        <pc:spChg chg="add mod ord">
          <ac:chgData name="Ute Gunsenheimer" userId="884dadfb-41df-454e-9be8-c36f1a1e76c2" providerId="ADAL" clId="{4FED15B2-D6C7-5B31-9097-F2773E6280EB}" dt="2026-07-08T20:36:22.932" v="1725"/>
          <ac:spMkLst>
            <pc:docMk/>
            <pc:sldMk cId="3266380926" sldId="268"/>
            <ac:spMk id="7" creationId="{1BBCD4BB-3D51-7636-419B-EB8931FB1CCF}"/>
          </ac:spMkLst>
        </pc:spChg>
        <pc:graphicFrameChg chg="mod ord">
          <ac:chgData name="Ute Gunsenheimer" userId="884dadfb-41df-454e-9be8-c36f1a1e76c2" providerId="ADAL" clId="{4FED15B2-D6C7-5B31-9097-F2773E6280EB}" dt="2026-07-08T20:36:22.932" v="1725"/>
          <ac:graphicFrameMkLst>
            <pc:docMk/>
            <pc:sldMk cId="3266380926" sldId="268"/>
            <ac:graphicFrameMk id="9" creationId="{E50FE244-A392-59A9-F79F-87319C975479}"/>
          </ac:graphicFrameMkLst>
        </pc:graphicFrameChg>
      </pc:sldChg>
      <pc:sldChg chg="addSp modSp add">
        <pc:chgData name="Ute Gunsenheimer" userId="884dadfb-41df-454e-9be8-c36f1a1e76c2" providerId="ADAL" clId="{4FED15B2-D6C7-5B31-9097-F2773E6280EB}" dt="2026-07-08T07:55:06.162" v="604"/>
        <pc:sldMkLst>
          <pc:docMk/>
          <pc:sldMk cId="39989993" sldId="277"/>
        </pc:sldMkLst>
        <pc:spChg chg="add mod">
          <ac:chgData name="Ute Gunsenheimer" userId="884dadfb-41df-454e-9be8-c36f1a1e76c2" providerId="ADAL" clId="{4FED15B2-D6C7-5B31-9097-F2773E6280EB}" dt="2026-07-08T07:55:06.162" v="604"/>
          <ac:spMkLst>
            <pc:docMk/>
            <pc:sldMk cId="39989993" sldId="277"/>
            <ac:spMk id="2" creationId="{01553119-6D54-A2B8-0A45-8E657D70CE69}"/>
          </ac:spMkLst>
        </pc:spChg>
      </pc:sldChg>
      <pc:sldChg chg="add">
        <pc:chgData name="Ute Gunsenheimer" userId="884dadfb-41df-454e-9be8-c36f1a1e76c2" providerId="ADAL" clId="{4FED15B2-D6C7-5B31-9097-F2773E6280EB}" dt="2026-07-06T11:27:59.621" v="56"/>
        <pc:sldMkLst>
          <pc:docMk/>
          <pc:sldMk cId="1875626648" sldId="279"/>
        </pc:sldMkLst>
      </pc:sldChg>
      <pc:sldChg chg="add">
        <pc:chgData name="Ute Gunsenheimer" userId="884dadfb-41df-454e-9be8-c36f1a1e76c2" providerId="ADAL" clId="{4FED15B2-D6C7-5B31-9097-F2773E6280EB}" dt="2026-07-06T11:27:59.621" v="56"/>
        <pc:sldMkLst>
          <pc:docMk/>
          <pc:sldMk cId="2044664362" sldId="280"/>
        </pc:sldMkLst>
      </pc:sldChg>
      <pc:sldChg chg="add">
        <pc:chgData name="Ute Gunsenheimer" userId="884dadfb-41df-454e-9be8-c36f1a1e76c2" providerId="ADAL" clId="{4FED15B2-D6C7-5B31-9097-F2773E6280EB}" dt="2026-07-06T11:27:59.621" v="56"/>
        <pc:sldMkLst>
          <pc:docMk/>
          <pc:sldMk cId="433401158" sldId="281"/>
        </pc:sldMkLst>
      </pc:sldChg>
      <pc:sldChg chg="add del mod modShow">
        <pc:chgData name="Ute Gunsenheimer" userId="884dadfb-41df-454e-9be8-c36f1a1e76c2" providerId="ADAL" clId="{4FED15B2-D6C7-5B31-9097-F2773E6280EB}" dt="2026-07-08T20:37:03.462" v="1733" actId="2696"/>
        <pc:sldMkLst>
          <pc:docMk/>
          <pc:sldMk cId="3139750532" sldId="282"/>
        </pc:sldMkLst>
      </pc:sldChg>
      <pc:sldChg chg="add">
        <pc:chgData name="Ute Gunsenheimer" userId="884dadfb-41df-454e-9be8-c36f1a1e76c2" providerId="ADAL" clId="{4FED15B2-D6C7-5B31-9097-F2773E6280EB}" dt="2026-07-06T11:27:59.621" v="56"/>
        <pc:sldMkLst>
          <pc:docMk/>
          <pc:sldMk cId="1721587680" sldId="283"/>
        </pc:sldMkLst>
      </pc:sldChg>
      <pc:sldChg chg="add del mod modShow">
        <pc:chgData name="Ute Gunsenheimer" userId="884dadfb-41df-454e-9be8-c36f1a1e76c2" providerId="ADAL" clId="{4FED15B2-D6C7-5B31-9097-F2773E6280EB}" dt="2026-07-08T20:37:13.313" v="1734" actId="2696"/>
        <pc:sldMkLst>
          <pc:docMk/>
          <pc:sldMk cId="941138275" sldId="284"/>
        </pc:sldMkLst>
      </pc:sldChg>
      <pc:sldChg chg="add del mod modShow">
        <pc:chgData name="Ute Gunsenheimer" userId="884dadfb-41df-454e-9be8-c36f1a1e76c2" providerId="ADAL" clId="{4FED15B2-D6C7-5B31-9097-F2773E6280EB}" dt="2026-07-08T20:37:13.325" v="1735" actId="2696"/>
        <pc:sldMkLst>
          <pc:docMk/>
          <pc:sldMk cId="1811161850" sldId="285"/>
        </pc:sldMkLst>
      </pc:sldChg>
      <pc:sldChg chg="add del mod modShow">
        <pc:chgData name="Ute Gunsenheimer" userId="884dadfb-41df-454e-9be8-c36f1a1e76c2" providerId="ADAL" clId="{4FED15B2-D6C7-5B31-9097-F2773E6280EB}" dt="2026-07-08T20:37:13.332" v="1736" actId="2696"/>
        <pc:sldMkLst>
          <pc:docMk/>
          <pc:sldMk cId="4121173159" sldId="286"/>
        </pc:sldMkLst>
      </pc:sldChg>
      <pc:sldChg chg="add del mod modShow">
        <pc:chgData name="Ute Gunsenheimer" userId="884dadfb-41df-454e-9be8-c36f1a1e76c2" providerId="ADAL" clId="{4FED15B2-D6C7-5B31-9097-F2773E6280EB}" dt="2026-07-08T20:37:13.340" v="1737" actId="2696"/>
        <pc:sldMkLst>
          <pc:docMk/>
          <pc:sldMk cId="356962381" sldId="287"/>
        </pc:sldMkLst>
      </pc:sldChg>
      <pc:sldChg chg="modSp add del mod modShow">
        <pc:chgData name="Ute Gunsenheimer" userId="884dadfb-41df-454e-9be8-c36f1a1e76c2" providerId="ADAL" clId="{4FED15B2-D6C7-5B31-9097-F2773E6280EB}" dt="2026-07-08T20:37:13.348" v="1738" actId="2696"/>
        <pc:sldMkLst>
          <pc:docMk/>
          <pc:sldMk cId="1360351464" sldId="288"/>
        </pc:sldMkLst>
      </pc:sldChg>
      <pc:sldChg chg="add del mod modShow">
        <pc:chgData name="Ute Gunsenheimer" userId="884dadfb-41df-454e-9be8-c36f1a1e76c2" providerId="ADAL" clId="{4FED15B2-D6C7-5B31-9097-F2773E6280EB}" dt="2026-07-08T20:37:13.357" v="1739" actId="2696"/>
        <pc:sldMkLst>
          <pc:docMk/>
          <pc:sldMk cId="4072188100" sldId="289"/>
        </pc:sldMkLst>
      </pc:sldChg>
      <pc:sldChg chg="add del mod modShow">
        <pc:chgData name="Ute Gunsenheimer" userId="884dadfb-41df-454e-9be8-c36f1a1e76c2" providerId="ADAL" clId="{4FED15B2-D6C7-5B31-9097-F2773E6280EB}" dt="2026-07-08T20:37:13.373" v="1740" actId="2696"/>
        <pc:sldMkLst>
          <pc:docMk/>
          <pc:sldMk cId="374462552" sldId="290"/>
        </pc:sldMkLst>
      </pc:sldChg>
      <pc:sldChg chg="add del mod modShow">
        <pc:chgData name="Ute Gunsenheimer" userId="884dadfb-41df-454e-9be8-c36f1a1e76c2" providerId="ADAL" clId="{4FED15B2-D6C7-5B31-9097-F2773E6280EB}" dt="2026-07-08T20:37:13.383" v="1741" actId="2696"/>
        <pc:sldMkLst>
          <pc:docMk/>
          <pc:sldMk cId="3197649083" sldId="291"/>
        </pc:sldMkLst>
      </pc:sldChg>
      <pc:sldChg chg="add del mod modShow">
        <pc:chgData name="Ute Gunsenheimer" userId="884dadfb-41df-454e-9be8-c36f1a1e76c2" providerId="ADAL" clId="{4FED15B2-D6C7-5B31-9097-F2773E6280EB}" dt="2026-07-08T07:51:38.853" v="392" actId="2696"/>
        <pc:sldMkLst>
          <pc:docMk/>
          <pc:sldMk cId="3445909334" sldId="293"/>
        </pc:sldMkLst>
      </pc:sldChg>
      <pc:sldChg chg="addSp modSp add mod modClrScheme chgLayout">
        <pc:chgData name="Ute Gunsenheimer" userId="884dadfb-41df-454e-9be8-c36f1a1e76c2" providerId="ADAL" clId="{4FED15B2-D6C7-5B31-9097-F2773E6280EB}" dt="2026-07-08T20:36:22.932" v="1725"/>
        <pc:sldMkLst>
          <pc:docMk/>
          <pc:sldMk cId="1718230949" sldId="312"/>
        </pc:sldMkLst>
        <pc:spChg chg="add mod ord">
          <ac:chgData name="Ute Gunsenheimer" userId="884dadfb-41df-454e-9be8-c36f1a1e76c2" providerId="ADAL" clId="{4FED15B2-D6C7-5B31-9097-F2773E6280EB}" dt="2026-07-08T20:36:22.932" v="1725"/>
          <ac:spMkLst>
            <pc:docMk/>
            <pc:sldMk cId="1718230949" sldId="312"/>
            <ac:spMk id="2" creationId="{57DDDD98-4C00-928A-449B-279ED05B0DD6}"/>
          </ac:spMkLst>
        </pc:spChg>
        <pc:spChg chg="mod ord">
          <ac:chgData name="Ute Gunsenheimer" userId="884dadfb-41df-454e-9be8-c36f1a1e76c2" providerId="ADAL" clId="{4FED15B2-D6C7-5B31-9097-F2773E6280EB}" dt="2026-07-08T20:36:22.932" v="1725"/>
          <ac:spMkLst>
            <pc:docMk/>
            <pc:sldMk cId="1718230949" sldId="312"/>
            <ac:spMk id="3" creationId="{5C78A4ED-049F-DD56-BBBE-FBA1C1B82B5A}"/>
          </ac:spMkLst>
        </pc:spChg>
      </pc:sldChg>
      <pc:sldChg chg="add">
        <pc:chgData name="Ute Gunsenheimer" userId="884dadfb-41df-454e-9be8-c36f1a1e76c2" providerId="ADAL" clId="{4FED15B2-D6C7-5B31-9097-F2773E6280EB}" dt="2026-07-08T12:28:57.176" v="677"/>
        <pc:sldMkLst>
          <pc:docMk/>
          <pc:sldMk cId="1513587000" sldId="2147482663"/>
        </pc:sldMkLst>
      </pc:sldChg>
      <pc:sldChg chg="add del mod modShow">
        <pc:chgData name="Ute Gunsenheimer" userId="884dadfb-41df-454e-9be8-c36f1a1e76c2" providerId="ADAL" clId="{4FED15B2-D6C7-5B31-9097-F2773E6280EB}" dt="2026-07-08T08:12:01.351" v="644" actId="2696"/>
        <pc:sldMkLst>
          <pc:docMk/>
          <pc:sldMk cId="1241840418" sldId="2147482762"/>
        </pc:sldMkLst>
      </pc:sldChg>
      <pc:sldChg chg="add ord">
        <pc:chgData name="Ute Gunsenheimer" userId="884dadfb-41df-454e-9be8-c36f1a1e76c2" providerId="ADAL" clId="{4FED15B2-D6C7-5B31-9097-F2773E6280EB}" dt="2026-07-08T10:10:24.550" v="671" actId="20578"/>
        <pc:sldMkLst>
          <pc:docMk/>
          <pc:sldMk cId="3038745220" sldId="2147483217"/>
        </pc:sldMkLst>
      </pc:sldChg>
      <pc:sldChg chg="add ord">
        <pc:chgData name="Ute Gunsenheimer" userId="884dadfb-41df-454e-9be8-c36f1a1e76c2" providerId="ADAL" clId="{4FED15B2-D6C7-5B31-9097-F2773E6280EB}" dt="2026-07-08T10:10:52.011" v="672" actId="20578"/>
        <pc:sldMkLst>
          <pc:docMk/>
          <pc:sldMk cId="2138614128" sldId="2147483244"/>
        </pc:sldMkLst>
      </pc:sldChg>
      <pc:sldChg chg="add">
        <pc:chgData name="Ute Gunsenheimer" userId="884dadfb-41df-454e-9be8-c36f1a1e76c2" providerId="ADAL" clId="{4FED15B2-D6C7-5B31-9097-F2773E6280EB}" dt="2026-07-06T11:33:36.733" v="81"/>
        <pc:sldMkLst>
          <pc:docMk/>
          <pc:sldMk cId="3496660691" sldId="2147483250"/>
        </pc:sldMkLst>
      </pc:sldChg>
      <pc:sldChg chg="modSp mod">
        <pc:chgData name="Ute Gunsenheimer" userId="884dadfb-41df-454e-9be8-c36f1a1e76c2" providerId="ADAL" clId="{4FED15B2-D6C7-5B31-9097-F2773E6280EB}" dt="2026-07-08T07:46:47.124" v="199" actId="1076"/>
        <pc:sldMkLst>
          <pc:docMk/>
          <pc:sldMk cId="1680578260" sldId="2147483357"/>
        </pc:sldMkLst>
        <pc:spChg chg="mod">
          <ac:chgData name="Ute Gunsenheimer" userId="884dadfb-41df-454e-9be8-c36f1a1e76c2" providerId="ADAL" clId="{4FED15B2-D6C7-5B31-9097-F2773E6280EB}" dt="2026-07-08T07:46:43.107" v="198" actId="14100"/>
          <ac:spMkLst>
            <pc:docMk/>
            <pc:sldMk cId="1680578260" sldId="2147483357"/>
            <ac:spMk id="2" creationId="{F7A9FC4C-7FC2-B66D-1A85-D0362541B55F}"/>
          </ac:spMkLst>
        </pc:spChg>
        <pc:spChg chg="mod">
          <ac:chgData name="Ute Gunsenheimer" userId="884dadfb-41df-454e-9be8-c36f1a1e76c2" providerId="ADAL" clId="{4FED15B2-D6C7-5B31-9097-F2773E6280EB}" dt="2026-07-08T07:46:47.124" v="199" actId="1076"/>
          <ac:spMkLst>
            <pc:docMk/>
            <pc:sldMk cId="1680578260" sldId="2147483357"/>
            <ac:spMk id="3" creationId="{1AA1F2CA-6109-5EAF-6BAF-D7A72C0BE6B4}"/>
          </ac:spMkLst>
        </pc:spChg>
      </pc:sldChg>
      <pc:sldChg chg="add del">
        <pc:chgData name="Ute Gunsenheimer" userId="884dadfb-41df-454e-9be8-c36f1a1e76c2" providerId="ADAL" clId="{4FED15B2-D6C7-5B31-9097-F2773E6280EB}" dt="2026-07-08T07:50:33.852" v="330" actId="2696"/>
        <pc:sldMkLst>
          <pc:docMk/>
          <pc:sldMk cId="682677316" sldId="2147483403"/>
        </pc:sldMkLst>
      </pc:sldChg>
      <pc:sldChg chg="add del">
        <pc:chgData name="Ute Gunsenheimer" userId="884dadfb-41df-454e-9be8-c36f1a1e76c2" providerId="ADAL" clId="{4FED15B2-D6C7-5B31-9097-F2773E6280EB}" dt="2026-07-08T07:50:32.435" v="329" actId="2696"/>
        <pc:sldMkLst>
          <pc:docMk/>
          <pc:sldMk cId="1337223040" sldId="2147483404"/>
        </pc:sldMkLst>
      </pc:sldChg>
      <pc:sldChg chg="addSp modSp add mod ord modClrScheme modShow chgLayout">
        <pc:chgData name="Ute Gunsenheimer" userId="884dadfb-41df-454e-9be8-c36f1a1e76c2" providerId="ADAL" clId="{4FED15B2-D6C7-5B31-9097-F2773E6280EB}" dt="2026-07-08T20:36:22.932" v="1725"/>
        <pc:sldMkLst>
          <pc:docMk/>
          <pc:sldMk cId="1251361414" sldId="2147483410"/>
        </pc:sldMkLst>
        <pc:spChg chg="add mod ord">
          <ac:chgData name="Ute Gunsenheimer" userId="884dadfb-41df-454e-9be8-c36f1a1e76c2" providerId="ADAL" clId="{4FED15B2-D6C7-5B31-9097-F2773E6280EB}" dt="2026-07-08T20:36:22.932" v="1725"/>
          <ac:spMkLst>
            <pc:docMk/>
            <pc:sldMk cId="1251361414" sldId="2147483410"/>
            <ac:spMk id="2" creationId="{140F52B4-725C-901D-711F-40C0C56435CF}"/>
          </ac:spMkLst>
        </pc:spChg>
        <pc:spChg chg="mod ord">
          <ac:chgData name="Ute Gunsenheimer" userId="884dadfb-41df-454e-9be8-c36f1a1e76c2" providerId="ADAL" clId="{4FED15B2-D6C7-5B31-9097-F2773E6280EB}" dt="2026-07-08T20:36:22.932" v="1725"/>
          <ac:spMkLst>
            <pc:docMk/>
            <pc:sldMk cId="1251361414" sldId="2147483410"/>
            <ac:spMk id="21" creationId="{6F526D7D-1F5A-6B7A-7A17-8DF451AF95F7}"/>
          </ac:spMkLst>
        </pc:spChg>
      </pc:sldChg>
      <pc:sldChg chg="modSp add mod modClrScheme chgLayout">
        <pc:chgData name="Ute Gunsenheimer" userId="884dadfb-41df-454e-9be8-c36f1a1e76c2" providerId="ADAL" clId="{4FED15B2-D6C7-5B31-9097-F2773E6280EB}" dt="2026-07-08T20:36:22.932" v="1725"/>
        <pc:sldMkLst>
          <pc:docMk/>
          <pc:sldMk cId="1710700185" sldId="2147483421"/>
        </pc:sldMkLst>
        <pc:spChg chg="mod ord">
          <ac:chgData name="Ute Gunsenheimer" userId="884dadfb-41df-454e-9be8-c36f1a1e76c2" providerId="ADAL" clId="{4FED15B2-D6C7-5B31-9097-F2773E6280EB}" dt="2026-07-08T20:36:22.932" v="1725"/>
          <ac:spMkLst>
            <pc:docMk/>
            <pc:sldMk cId="1710700185" sldId="2147483421"/>
            <ac:spMk id="2" creationId="{E67C866B-A31A-C7F7-BBE1-0FC698BFB73D}"/>
          </ac:spMkLst>
        </pc:spChg>
        <pc:spChg chg="mod ord">
          <ac:chgData name="Ute Gunsenheimer" userId="884dadfb-41df-454e-9be8-c36f1a1e76c2" providerId="ADAL" clId="{4FED15B2-D6C7-5B31-9097-F2773E6280EB}" dt="2026-07-08T20:36:22.932" v="1725"/>
          <ac:spMkLst>
            <pc:docMk/>
            <pc:sldMk cId="1710700185" sldId="2147483421"/>
            <ac:spMk id="3" creationId="{92F78801-7F27-DF19-C845-D13901FCFF6E}"/>
          </ac:spMkLst>
        </pc:spChg>
        <pc:spChg chg="mod ord">
          <ac:chgData name="Ute Gunsenheimer" userId="884dadfb-41df-454e-9be8-c36f1a1e76c2" providerId="ADAL" clId="{4FED15B2-D6C7-5B31-9097-F2773E6280EB}" dt="2026-07-08T20:36:22.932" v="1725"/>
          <ac:spMkLst>
            <pc:docMk/>
            <pc:sldMk cId="1710700185" sldId="2147483421"/>
            <ac:spMk id="6" creationId="{2D3F508D-68C5-34C1-F20E-D14C62455EC1}"/>
          </ac:spMkLst>
        </pc:spChg>
      </pc:sldChg>
      <pc:sldChg chg="del">
        <pc:chgData name="Ute Gunsenheimer" userId="884dadfb-41df-454e-9be8-c36f1a1e76c2" providerId="ADAL" clId="{4FED15B2-D6C7-5B31-9097-F2773E6280EB}" dt="2026-07-08T07:50:08.819" v="328" actId="2696"/>
        <pc:sldMkLst>
          <pc:docMk/>
          <pc:sldMk cId="3825461231" sldId="2147483447"/>
        </pc:sldMkLst>
      </pc:sldChg>
      <pc:sldChg chg="del">
        <pc:chgData name="Ute Gunsenheimer" userId="884dadfb-41df-454e-9be8-c36f1a1e76c2" providerId="ADAL" clId="{4FED15B2-D6C7-5B31-9097-F2773E6280EB}" dt="2026-07-08T07:50:50.336" v="337" actId="2696"/>
        <pc:sldMkLst>
          <pc:docMk/>
          <pc:sldMk cId="1747034786" sldId="2147483522"/>
        </pc:sldMkLst>
      </pc:sldChg>
      <pc:sldChg chg="modSp mod">
        <pc:chgData name="Ute Gunsenheimer" userId="884dadfb-41df-454e-9be8-c36f1a1e76c2" providerId="ADAL" clId="{4FED15B2-D6C7-5B31-9097-F2773E6280EB}" dt="2026-07-08T07:55:31.423" v="606" actId="14100"/>
        <pc:sldMkLst>
          <pc:docMk/>
          <pc:sldMk cId="2599929770" sldId="2147483523"/>
        </pc:sldMkLst>
        <pc:spChg chg="mod">
          <ac:chgData name="Ute Gunsenheimer" userId="884dadfb-41df-454e-9be8-c36f1a1e76c2" providerId="ADAL" clId="{4FED15B2-D6C7-5B31-9097-F2773E6280EB}" dt="2026-07-08T07:55:31.423" v="606" actId="14100"/>
          <ac:spMkLst>
            <pc:docMk/>
            <pc:sldMk cId="2599929770" sldId="2147483523"/>
            <ac:spMk id="3" creationId="{22F36CFB-FF64-28E4-343D-4C611DAFB1D2}"/>
          </ac:spMkLst>
        </pc:spChg>
      </pc:sldChg>
      <pc:sldChg chg="modSp mod">
        <pc:chgData name="Ute Gunsenheimer" userId="884dadfb-41df-454e-9be8-c36f1a1e76c2" providerId="ADAL" clId="{4FED15B2-D6C7-5B31-9097-F2773E6280EB}" dt="2026-07-08T07:55:40.884" v="608" actId="14100"/>
        <pc:sldMkLst>
          <pc:docMk/>
          <pc:sldMk cId="1912253079" sldId="2147483524"/>
        </pc:sldMkLst>
        <pc:spChg chg="mod">
          <ac:chgData name="Ute Gunsenheimer" userId="884dadfb-41df-454e-9be8-c36f1a1e76c2" providerId="ADAL" clId="{4FED15B2-D6C7-5B31-9097-F2773E6280EB}" dt="2026-07-08T07:55:40.884" v="608" actId="14100"/>
          <ac:spMkLst>
            <pc:docMk/>
            <pc:sldMk cId="1912253079" sldId="2147483524"/>
            <ac:spMk id="3" creationId="{9BE86B09-D90F-AFAA-71A1-202E1E4D9DF5}"/>
          </ac:spMkLst>
        </pc:spChg>
      </pc:sldChg>
      <pc:sldChg chg="modSp mod">
        <pc:chgData name="Ute Gunsenheimer" userId="884dadfb-41df-454e-9be8-c36f1a1e76c2" providerId="ADAL" clId="{4FED15B2-D6C7-5B31-9097-F2773E6280EB}" dt="2026-07-08T07:55:55.661" v="611" actId="1076"/>
        <pc:sldMkLst>
          <pc:docMk/>
          <pc:sldMk cId="2111507232" sldId="2147483525"/>
        </pc:sldMkLst>
        <pc:spChg chg="mod">
          <ac:chgData name="Ute Gunsenheimer" userId="884dadfb-41df-454e-9be8-c36f1a1e76c2" providerId="ADAL" clId="{4FED15B2-D6C7-5B31-9097-F2773E6280EB}" dt="2026-07-08T07:55:55.661" v="611" actId="1076"/>
          <ac:spMkLst>
            <pc:docMk/>
            <pc:sldMk cId="2111507232" sldId="2147483525"/>
            <ac:spMk id="3" creationId="{B6EC4086-8843-02FA-5CA3-9591DF07339A}"/>
          </ac:spMkLst>
        </pc:spChg>
      </pc:sldChg>
      <pc:sldChg chg="modSp mod">
        <pc:chgData name="Ute Gunsenheimer" userId="884dadfb-41df-454e-9be8-c36f1a1e76c2" providerId="ADAL" clId="{4FED15B2-D6C7-5B31-9097-F2773E6280EB}" dt="2026-07-08T07:56:06.494" v="612" actId="1076"/>
        <pc:sldMkLst>
          <pc:docMk/>
          <pc:sldMk cId="389358541" sldId="2147483526"/>
        </pc:sldMkLst>
        <pc:spChg chg="mod">
          <ac:chgData name="Ute Gunsenheimer" userId="884dadfb-41df-454e-9be8-c36f1a1e76c2" providerId="ADAL" clId="{4FED15B2-D6C7-5B31-9097-F2773E6280EB}" dt="2026-07-08T07:56:06.494" v="612" actId="1076"/>
          <ac:spMkLst>
            <pc:docMk/>
            <pc:sldMk cId="389358541" sldId="2147483526"/>
            <ac:spMk id="3" creationId="{EDC3482A-2E36-CA69-055F-6229D720146C}"/>
          </ac:spMkLst>
        </pc:spChg>
      </pc:sldChg>
      <pc:sldChg chg="modSp mod">
        <pc:chgData name="Ute Gunsenheimer" userId="884dadfb-41df-454e-9be8-c36f1a1e76c2" providerId="ADAL" clId="{4FED15B2-D6C7-5B31-9097-F2773E6280EB}" dt="2026-07-08T07:56:14.130" v="614" actId="1076"/>
        <pc:sldMkLst>
          <pc:docMk/>
          <pc:sldMk cId="991472208" sldId="2147483527"/>
        </pc:sldMkLst>
        <pc:spChg chg="mod">
          <ac:chgData name="Ute Gunsenheimer" userId="884dadfb-41df-454e-9be8-c36f1a1e76c2" providerId="ADAL" clId="{4FED15B2-D6C7-5B31-9097-F2773E6280EB}" dt="2026-07-08T07:56:14.130" v="614" actId="1076"/>
          <ac:spMkLst>
            <pc:docMk/>
            <pc:sldMk cId="991472208" sldId="2147483527"/>
            <ac:spMk id="3" creationId="{7060D378-75BD-3B0A-D0A1-D3D96B33A91B}"/>
          </ac:spMkLst>
        </pc:spChg>
      </pc:sldChg>
      <pc:sldChg chg="modSp mod">
        <pc:chgData name="Ute Gunsenheimer" userId="884dadfb-41df-454e-9be8-c36f1a1e76c2" providerId="ADAL" clId="{4FED15B2-D6C7-5B31-9097-F2773E6280EB}" dt="2026-07-08T07:56:21.796" v="616" actId="14100"/>
        <pc:sldMkLst>
          <pc:docMk/>
          <pc:sldMk cId="1619670361" sldId="2147483528"/>
        </pc:sldMkLst>
        <pc:spChg chg="mod">
          <ac:chgData name="Ute Gunsenheimer" userId="884dadfb-41df-454e-9be8-c36f1a1e76c2" providerId="ADAL" clId="{4FED15B2-D6C7-5B31-9097-F2773E6280EB}" dt="2026-07-08T07:56:21.796" v="616" actId="14100"/>
          <ac:spMkLst>
            <pc:docMk/>
            <pc:sldMk cId="1619670361" sldId="2147483528"/>
            <ac:spMk id="3" creationId="{8750E716-5136-229E-D31C-08C1F52F5089}"/>
          </ac:spMkLst>
        </pc:spChg>
      </pc:sldChg>
      <pc:sldChg chg="modSp mod">
        <pc:chgData name="Ute Gunsenheimer" userId="884dadfb-41df-454e-9be8-c36f1a1e76c2" providerId="ADAL" clId="{4FED15B2-D6C7-5B31-9097-F2773E6280EB}" dt="2026-07-08T07:56:29.122" v="618" actId="14100"/>
        <pc:sldMkLst>
          <pc:docMk/>
          <pc:sldMk cId="645622227" sldId="2147483529"/>
        </pc:sldMkLst>
        <pc:spChg chg="mod">
          <ac:chgData name="Ute Gunsenheimer" userId="884dadfb-41df-454e-9be8-c36f1a1e76c2" providerId="ADAL" clId="{4FED15B2-D6C7-5B31-9097-F2773E6280EB}" dt="2026-07-08T07:56:29.122" v="618" actId="14100"/>
          <ac:spMkLst>
            <pc:docMk/>
            <pc:sldMk cId="645622227" sldId="2147483529"/>
            <ac:spMk id="3" creationId="{8DB9A121-1911-E764-4623-9CFFEA7FD10E}"/>
          </ac:spMkLst>
        </pc:spChg>
      </pc:sldChg>
      <pc:sldChg chg="modSp mod">
        <pc:chgData name="Ute Gunsenheimer" userId="884dadfb-41df-454e-9be8-c36f1a1e76c2" providerId="ADAL" clId="{4FED15B2-D6C7-5B31-9097-F2773E6280EB}" dt="2026-07-08T07:56:39.574" v="621" actId="14100"/>
        <pc:sldMkLst>
          <pc:docMk/>
          <pc:sldMk cId="324669437" sldId="2147483530"/>
        </pc:sldMkLst>
        <pc:spChg chg="mod">
          <ac:chgData name="Ute Gunsenheimer" userId="884dadfb-41df-454e-9be8-c36f1a1e76c2" providerId="ADAL" clId="{4FED15B2-D6C7-5B31-9097-F2773E6280EB}" dt="2026-07-08T07:56:39.574" v="621" actId="14100"/>
          <ac:spMkLst>
            <pc:docMk/>
            <pc:sldMk cId="324669437" sldId="2147483530"/>
            <ac:spMk id="3" creationId="{75BC7FD5-247D-8984-D174-C58FBDFFA36A}"/>
          </ac:spMkLst>
        </pc:spChg>
      </pc:sldChg>
      <pc:sldChg chg="modSp del mod modClrScheme chgLayout">
        <pc:chgData name="Ute Gunsenheimer" userId="884dadfb-41df-454e-9be8-c36f1a1e76c2" providerId="ADAL" clId="{4FED15B2-D6C7-5B31-9097-F2773E6280EB}" dt="2026-07-08T07:50:42.733" v="333" actId="2696"/>
        <pc:sldMkLst>
          <pc:docMk/>
          <pc:sldMk cId="3229914615" sldId="2147483605"/>
        </pc:sldMkLst>
      </pc:sldChg>
      <pc:sldChg chg="add del">
        <pc:chgData name="Ute Gunsenheimer" userId="884dadfb-41df-454e-9be8-c36f1a1e76c2" providerId="ADAL" clId="{4FED15B2-D6C7-5B31-9097-F2773E6280EB}" dt="2026-07-08T07:49:21.482" v="327" actId="2696"/>
        <pc:sldMkLst>
          <pc:docMk/>
          <pc:sldMk cId="1791113464" sldId="2147483606"/>
        </pc:sldMkLst>
      </pc:sldChg>
      <pc:sldChg chg="add">
        <pc:chgData name="Ute Gunsenheimer" userId="884dadfb-41df-454e-9be8-c36f1a1e76c2" providerId="ADAL" clId="{4FED15B2-D6C7-5B31-9097-F2773E6280EB}" dt="2026-07-06T11:30:49.213" v="58"/>
        <pc:sldMkLst>
          <pc:docMk/>
          <pc:sldMk cId="1147553924" sldId="2147483607"/>
        </pc:sldMkLst>
      </pc:sldChg>
      <pc:sldChg chg="add del mod modShow">
        <pc:chgData name="Ute Gunsenheimer" userId="884dadfb-41df-454e-9be8-c36f1a1e76c2" providerId="ADAL" clId="{4FED15B2-D6C7-5B31-9097-F2773E6280EB}" dt="2026-07-08T20:36:12.714" v="1721" actId="2696"/>
        <pc:sldMkLst>
          <pc:docMk/>
          <pc:sldMk cId="1851464171" sldId="2147483608"/>
        </pc:sldMkLst>
      </pc:sldChg>
      <pc:sldChg chg="modSp mod modClrScheme modAnim chgLayout">
        <pc:chgData name="Ute Gunsenheimer" userId="884dadfb-41df-454e-9be8-c36f1a1e76c2" providerId="ADAL" clId="{4FED15B2-D6C7-5B31-9097-F2773E6280EB}" dt="2026-07-08T08:17:38.148" v="668"/>
        <pc:sldMkLst>
          <pc:docMk/>
          <pc:sldMk cId="2959016842" sldId="2147483640"/>
        </pc:sldMkLst>
        <pc:spChg chg="mod ord">
          <ac:chgData name="Ute Gunsenheimer" userId="884dadfb-41df-454e-9be8-c36f1a1e76c2" providerId="ADAL" clId="{4FED15B2-D6C7-5B31-9097-F2773E6280EB}" dt="2026-07-06T10:14:11.467" v="29"/>
          <ac:spMkLst>
            <pc:docMk/>
            <pc:sldMk cId="2959016842" sldId="2147483640"/>
            <ac:spMk id="3" creationId="{69546F5B-F5AD-4820-F956-0A4E49E5DD05}"/>
          </ac:spMkLst>
        </pc:spChg>
      </pc:sldChg>
      <pc:sldChg chg="modSp">
        <pc:chgData name="Ute Gunsenheimer" userId="884dadfb-41df-454e-9be8-c36f1a1e76c2" providerId="ADAL" clId="{4FED15B2-D6C7-5B31-9097-F2773E6280EB}" dt="2026-07-08T07:51:23.190" v="391" actId="20577"/>
        <pc:sldMkLst>
          <pc:docMk/>
          <pc:sldMk cId="317780851" sldId="2147483646"/>
        </pc:sldMkLst>
        <pc:spChg chg="mod">
          <ac:chgData name="Ute Gunsenheimer" userId="884dadfb-41df-454e-9be8-c36f1a1e76c2" providerId="ADAL" clId="{4FED15B2-D6C7-5B31-9097-F2773E6280EB}" dt="2026-07-08T07:51:23.190" v="391" actId="20577"/>
          <ac:spMkLst>
            <pc:docMk/>
            <pc:sldMk cId="317780851" sldId="2147483646"/>
            <ac:spMk id="2" creationId="{9E718BAB-DC73-5B0B-63CF-443287F0C3D7}"/>
          </ac:spMkLst>
        </pc:spChg>
      </pc:sldChg>
      <pc:sldChg chg="add del">
        <pc:chgData name="Ute Gunsenheimer" userId="884dadfb-41df-454e-9be8-c36f1a1e76c2" providerId="ADAL" clId="{4FED15B2-D6C7-5B31-9097-F2773E6280EB}" dt="2026-07-08T20:36:44.754" v="1728" actId="2696"/>
        <pc:sldMkLst>
          <pc:docMk/>
          <pc:sldMk cId="0" sldId="2147483647"/>
        </pc:sldMkLst>
      </pc:sldChg>
      <pc:sldMasterChg chg="delSldLayout modSldLayout sldLayoutOrd">
        <pc:chgData name="Ute Gunsenheimer" userId="884dadfb-41df-454e-9be8-c36f1a1e76c2" providerId="ADAL" clId="{4FED15B2-D6C7-5B31-9097-F2773E6280EB}" dt="2026-07-08T20:36:22.860" v="1724"/>
        <pc:sldMasterMkLst>
          <pc:docMk/>
          <pc:sldMasterMk cId="1561040272" sldId="2147483738"/>
        </pc:sldMasterMkLst>
        <pc:sldLayoutChg chg="modSp mod ord">
          <pc:chgData name="Ute Gunsenheimer" userId="884dadfb-41df-454e-9be8-c36f1a1e76c2" providerId="ADAL" clId="{4FED15B2-D6C7-5B31-9097-F2773E6280EB}" dt="2026-07-06T10:14:11.375" v="27"/>
          <pc:sldLayoutMkLst>
            <pc:docMk/>
            <pc:sldMasterMk cId="1561040272" sldId="2147483738"/>
            <pc:sldLayoutMk cId="930998257" sldId="2147483661"/>
          </pc:sldLayoutMkLst>
          <pc:spChg chg="mod">
            <ac:chgData name="Ute Gunsenheimer" userId="884dadfb-41df-454e-9be8-c36f1a1e76c2" providerId="ADAL" clId="{4FED15B2-D6C7-5B31-9097-F2773E6280EB}" dt="2026-07-06T10:14:11.375" v="27"/>
            <ac:spMkLst>
              <pc:docMk/>
              <pc:sldMasterMk cId="1561040272" sldId="2147483738"/>
              <pc:sldLayoutMk cId="930998257" sldId="2147483661"/>
              <ac:spMk id="6" creationId="{7FC53E47-0E6A-DE16-0730-64C755DD75A0}"/>
            </ac:spMkLst>
          </pc:spChg>
          <pc:spChg chg="mod">
            <ac:chgData name="Ute Gunsenheimer" userId="884dadfb-41df-454e-9be8-c36f1a1e76c2" providerId="ADAL" clId="{4FED15B2-D6C7-5B31-9097-F2773E6280EB}" dt="2026-07-06T10:14:11.375" v="27"/>
            <ac:spMkLst>
              <pc:docMk/>
              <pc:sldMasterMk cId="1561040272" sldId="2147483738"/>
              <pc:sldLayoutMk cId="930998257" sldId="2147483661"/>
              <ac:spMk id="10" creationId="{22055D97-7693-F5BB-35AE-457021B004C0}"/>
            </ac:spMkLst>
          </pc:spChg>
          <pc:spChg chg="mod">
            <ac:chgData name="Ute Gunsenheimer" userId="884dadfb-41df-454e-9be8-c36f1a1e76c2" providerId="ADAL" clId="{4FED15B2-D6C7-5B31-9097-F2773E6280EB}" dt="2026-07-06T10:14:11.375" v="27"/>
            <ac:spMkLst>
              <pc:docMk/>
              <pc:sldMasterMk cId="1561040272" sldId="2147483738"/>
              <pc:sldLayoutMk cId="930998257" sldId="2147483661"/>
              <ac:spMk id="11" creationId="{CF93EB08-B152-73DA-8FB1-F50D7B1962DD}"/>
            </ac:spMkLst>
          </pc:spChg>
          <pc:spChg chg="mod">
            <ac:chgData name="Ute Gunsenheimer" userId="884dadfb-41df-454e-9be8-c36f1a1e76c2" providerId="ADAL" clId="{4FED15B2-D6C7-5B31-9097-F2773E6280EB}" dt="2026-07-06T10:14:11.375" v="27"/>
            <ac:spMkLst>
              <pc:docMk/>
              <pc:sldMasterMk cId="1561040272" sldId="2147483738"/>
              <pc:sldLayoutMk cId="930998257" sldId="2147483661"/>
              <ac:spMk id="12" creationId="{7469B9C4-5349-FD31-432F-EA63671B6E6B}"/>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1957429406" sldId="2147483673"/>
          </pc:sldLayoutMkLst>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3452573895" sldId="2147484210"/>
          </pc:sldLayoutMkLst>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1135520187" sldId="2147484214"/>
          </pc:sldLayoutMkLst>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4113864113" sldId="2147484297"/>
          </pc:sldLayoutMkLst>
          <pc:spChg chg="mod">
            <ac:chgData name="Ute Gunsenheimer" userId="884dadfb-41df-454e-9be8-c36f1a1e76c2" providerId="ADAL" clId="{4FED15B2-D6C7-5B31-9097-F2773E6280EB}" dt="2026-07-08T20:36:22.824" v="1723"/>
            <ac:spMkLst>
              <pc:docMk/>
              <pc:sldMasterMk cId="1561040272" sldId="2147483738"/>
              <pc:sldLayoutMk cId="4113864113" sldId="2147484297"/>
              <ac:spMk id="2" creationId="{41CD3A17-2FD3-A6E8-AE64-84E688E64212}"/>
            </ac:spMkLst>
          </pc:spChg>
          <pc:spChg chg="mod">
            <ac:chgData name="Ute Gunsenheimer" userId="884dadfb-41df-454e-9be8-c36f1a1e76c2" providerId="ADAL" clId="{4FED15B2-D6C7-5B31-9097-F2773E6280EB}" dt="2026-07-08T20:36:22.824" v="1723"/>
            <ac:spMkLst>
              <pc:docMk/>
              <pc:sldMasterMk cId="1561040272" sldId="2147483738"/>
              <pc:sldLayoutMk cId="4113864113" sldId="2147484297"/>
              <ac:spMk id="3" creationId="{6AA24123-D2B8-3C6F-4F69-0B7797E85540}"/>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3457878880" sldId="2147484298"/>
          </pc:sldLayoutMkLst>
          <pc:spChg chg="mod">
            <ac:chgData name="Ute Gunsenheimer" userId="884dadfb-41df-454e-9be8-c36f1a1e76c2" providerId="ADAL" clId="{4FED15B2-D6C7-5B31-9097-F2773E6280EB}" dt="2026-07-08T20:36:22.824" v="1723"/>
            <ac:spMkLst>
              <pc:docMk/>
              <pc:sldMasterMk cId="1561040272" sldId="2147483738"/>
              <pc:sldLayoutMk cId="3457878880" sldId="2147484298"/>
              <ac:spMk id="6" creationId="{7FC53E47-0E6A-DE16-0730-64C755DD75A0}"/>
            </ac:spMkLst>
          </pc:spChg>
          <pc:spChg chg="mod">
            <ac:chgData name="Ute Gunsenheimer" userId="884dadfb-41df-454e-9be8-c36f1a1e76c2" providerId="ADAL" clId="{4FED15B2-D6C7-5B31-9097-F2773E6280EB}" dt="2026-07-08T20:36:22.824" v="1723"/>
            <ac:spMkLst>
              <pc:docMk/>
              <pc:sldMasterMk cId="1561040272" sldId="2147483738"/>
              <pc:sldLayoutMk cId="3457878880" sldId="2147484298"/>
              <ac:spMk id="10" creationId="{22055D97-7693-F5BB-35AE-457021B004C0}"/>
            </ac:spMkLst>
          </pc:spChg>
          <pc:spChg chg="mod">
            <ac:chgData name="Ute Gunsenheimer" userId="884dadfb-41df-454e-9be8-c36f1a1e76c2" providerId="ADAL" clId="{4FED15B2-D6C7-5B31-9097-F2773E6280EB}" dt="2026-07-08T20:36:22.824" v="1723"/>
            <ac:spMkLst>
              <pc:docMk/>
              <pc:sldMasterMk cId="1561040272" sldId="2147483738"/>
              <pc:sldLayoutMk cId="3457878880" sldId="2147484298"/>
              <ac:spMk id="11" creationId="{CF93EB08-B152-73DA-8FB1-F50D7B1962DD}"/>
            </ac:spMkLst>
          </pc:spChg>
          <pc:spChg chg="mod">
            <ac:chgData name="Ute Gunsenheimer" userId="884dadfb-41df-454e-9be8-c36f1a1e76c2" providerId="ADAL" clId="{4FED15B2-D6C7-5B31-9097-F2773E6280EB}" dt="2026-07-08T20:36:22.824" v="1723"/>
            <ac:spMkLst>
              <pc:docMk/>
              <pc:sldMasterMk cId="1561040272" sldId="2147483738"/>
              <pc:sldLayoutMk cId="3457878880" sldId="2147484298"/>
              <ac:spMk id="12" creationId="{7469B9C4-5349-FD31-432F-EA63671B6E6B}"/>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3239988288" sldId="2147484299"/>
          </pc:sldLayoutMkLst>
          <pc:spChg chg="mod">
            <ac:chgData name="Ute Gunsenheimer" userId="884dadfb-41df-454e-9be8-c36f1a1e76c2" providerId="ADAL" clId="{4FED15B2-D6C7-5B31-9097-F2773E6280EB}" dt="2026-07-08T20:36:22.824" v="1723"/>
            <ac:spMkLst>
              <pc:docMk/>
              <pc:sldMasterMk cId="1561040272" sldId="2147483738"/>
              <pc:sldLayoutMk cId="3239988288" sldId="2147484299"/>
              <ac:spMk id="2" creationId="{69864CCA-ABA8-8CE0-F93C-570DFB1CB0FC}"/>
            </ac:spMkLst>
          </pc:spChg>
          <pc:spChg chg="mod">
            <ac:chgData name="Ute Gunsenheimer" userId="884dadfb-41df-454e-9be8-c36f1a1e76c2" providerId="ADAL" clId="{4FED15B2-D6C7-5B31-9097-F2773E6280EB}" dt="2026-07-08T20:36:22.824" v="1723"/>
            <ac:spMkLst>
              <pc:docMk/>
              <pc:sldMasterMk cId="1561040272" sldId="2147483738"/>
              <pc:sldLayoutMk cId="3239988288" sldId="2147484299"/>
              <ac:spMk id="6" creationId="{7FC53E47-0E6A-DE16-0730-64C755DD75A0}"/>
            </ac:spMkLst>
          </pc:spChg>
          <pc:spChg chg="mod">
            <ac:chgData name="Ute Gunsenheimer" userId="884dadfb-41df-454e-9be8-c36f1a1e76c2" providerId="ADAL" clId="{4FED15B2-D6C7-5B31-9097-F2773E6280EB}" dt="2026-07-08T20:36:22.824" v="1723"/>
            <ac:spMkLst>
              <pc:docMk/>
              <pc:sldMasterMk cId="1561040272" sldId="2147483738"/>
              <pc:sldLayoutMk cId="3239988288" sldId="2147484299"/>
              <ac:spMk id="9" creationId="{674B7DB3-B3E5-0FD2-089E-D9FBE9467714}"/>
            </ac:spMkLst>
          </pc:spChg>
          <pc:spChg chg="mod">
            <ac:chgData name="Ute Gunsenheimer" userId="884dadfb-41df-454e-9be8-c36f1a1e76c2" providerId="ADAL" clId="{4FED15B2-D6C7-5B31-9097-F2773E6280EB}" dt="2026-07-08T20:36:22.824" v="1723"/>
            <ac:spMkLst>
              <pc:docMk/>
              <pc:sldMasterMk cId="1561040272" sldId="2147483738"/>
              <pc:sldLayoutMk cId="3239988288" sldId="2147484299"/>
              <ac:spMk id="16" creationId="{FAD285AC-4CA3-AE2B-DFBA-B38823142166}"/>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810665114" sldId="2147484300"/>
          </pc:sldLayoutMkLst>
          <pc:spChg chg="mod">
            <ac:chgData name="Ute Gunsenheimer" userId="884dadfb-41df-454e-9be8-c36f1a1e76c2" providerId="ADAL" clId="{4FED15B2-D6C7-5B31-9097-F2773E6280EB}" dt="2026-07-08T20:36:22.824" v="1723"/>
            <ac:spMkLst>
              <pc:docMk/>
              <pc:sldMasterMk cId="1561040272" sldId="2147483738"/>
              <pc:sldLayoutMk cId="810665114" sldId="2147484300"/>
              <ac:spMk id="6" creationId="{7FC53E47-0E6A-DE16-0730-64C755DD75A0}"/>
            </ac:spMkLst>
          </pc:spChg>
          <pc:spChg chg="mod">
            <ac:chgData name="Ute Gunsenheimer" userId="884dadfb-41df-454e-9be8-c36f1a1e76c2" providerId="ADAL" clId="{4FED15B2-D6C7-5B31-9097-F2773E6280EB}" dt="2026-07-08T20:36:22.824" v="1723"/>
            <ac:spMkLst>
              <pc:docMk/>
              <pc:sldMasterMk cId="1561040272" sldId="2147483738"/>
              <pc:sldLayoutMk cId="810665114" sldId="2147484300"/>
              <ac:spMk id="9" creationId="{674B7DB3-B3E5-0FD2-089E-D9FBE9467714}"/>
            </ac:spMkLst>
          </pc:spChg>
          <pc:spChg chg="mod">
            <ac:chgData name="Ute Gunsenheimer" userId="884dadfb-41df-454e-9be8-c36f1a1e76c2" providerId="ADAL" clId="{4FED15B2-D6C7-5B31-9097-F2773E6280EB}" dt="2026-07-08T20:36:22.824" v="1723"/>
            <ac:spMkLst>
              <pc:docMk/>
              <pc:sldMasterMk cId="1561040272" sldId="2147483738"/>
              <pc:sldLayoutMk cId="810665114" sldId="2147484300"/>
              <ac:spMk id="11" creationId="{9F3EDEC4-AA10-586A-3D89-4F296212493C}"/>
            </ac:spMkLst>
          </pc:spChg>
          <pc:spChg chg="mod">
            <ac:chgData name="Ute Gunsenheimer" userId="884dadfb-41df-454e-9be8-c36f1a1e76c2" providerId="ADAL" clId="{4FED15B2-D6C7-5B31-9097-F2773E6280EB}" dt="2026-07-08T20:36:22.824" v="1723"/>
            <ac:spMkLst>
              <pc:docMk/>
              <pc:sldMasterMk cId="1561040272" sldId="2147483738"/>
              <pc:sldLayoutMk cId="810665114" sldId="2147484300"/>
              <ac:spMk id="12" creationId="{566BBDF6-7171-730B-A0C1-3D354D1F277E}"/>
            </ac:spMkLst>
          </pc:spChg>
          <pc:spChg chg="mod">
            <ac:chgData name="Ute Gunsenheimer" userId="884dadfb-41df-454e-9be8-c36f1a1e76c2" providerId="ADAL" clId="{4FED15B2-D6C7-5B31-9097-F2773E6280EB}" dt="2026-07-08T20:36:22.824" v="1723"/>
            <ac:spMkLst>
              <pc:docMk/>
              <pc:sldMasterMk cId="1561040272" sldId="2147483738"/>
              <pc:sldLayoutMk cId="810665114" sldId="2147484300"/>
              <ac:spMk id="13" creationId="{72C6E06D-CC61-F38E-815F-9742EDF11AA4}"/>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874542567" sldId="2147484301"/>
          </pc:sldLayoutMkLst>
          <pc:spChg chg="mod">
            <ac:chgData name="Ute Gunsenheimer" userId="884dadfb-41df-454e-9be8-c36f1a1e76c2" providerId="ADAL" clId="{4FED15B2-D6C7-5B31-9097-F2773E6280EB}" dt="2026-07-08T20:36:22.824" v="1723"/>
            <ac:spMkLst>
              <pc:docMk/>
              <pc:sldMasterMk cId="1561040272" sldId="2147483738"/>
              <pc:sldLayoutMk cId="874542567" sldId="2147484301"/>
              <ac:spMk id="6" creationId="{7FC53E47-0E6A-DE16-0730-64C755DD75A0}"/>
            </ac:spMkLst>
          </pc:spChg>
          <pc:spChg chg="mod">
            <ac:chgData name="Ute Gunsenheimer" userId="884dadfb-41df-454e-9be8-c36f1a1e76c2" providerId="ADAL" clId="{4FED15B2-D6C7-5B31-9097-F2773E6280EB}" dt="2026-07-08T20:36:22.824" v="1723"/>
            <ac:spMkLst>
              <pc:docMk/>
              <pc:sldMasterMk cId="1561040272" sldId="2147483738"/>
              <pc:sldLayoutMk cId="874542567" sldId="2147484301"/>
              <ac:spMk id="12" creationId="{566BBDF6-7171-730B-A0C1-3D354D1F277E}"/>
            </ac:spMkLst>
          </pc:spChg>
          <pc:spChg chg="mod">
            <ac:chgData name="Ute Gunsenheimer" userId="884dadfb-41df-454e-9be8-c36f1a1e76c2" providerId="ADAL" clId="{4FED15B2-D6C7-5B31-9097-F2773E6280EB}" dt="2026-07-08T20:36:22.824" v="1723"/>
            <ac:spMkLst>
              <pc:docMk/>
              <pc:sldMasterMk cId="1561040272" sldId="2147483738"/>
              <pc:sldLayoutMk cId="874542567" sldId="2147484301"/>
              <ac:spMk id="13" creationId="{F67D28F0-D3F9-5EBA-0DB1-EC70B8CFA5AB}"/>
            </ac:spMkLst>
          </pc:spChg>
          <pc:spChg chg="mod">
            <ac:chgData name="Ute Gunsenheimer" userId="884dadfb-41df-454e-9be8-c36f1a1e76c2" providerId="ADAL" clId="{4FED15B2-D6C7-5B31-9097-F2773E6280EB}" dt="2026-07-08T20:36:22.824" v="1723"/>
            <ac:spMkLst>
              <pc:docMk/>
              <pc:sldMasterMk cId="1561040272" sldId="2147483738"/>
              <pc:sldLayoutMk cId="874542567" sldId="2147484301"/>
              <ac:spMk id="14" creationId="{D24A83F3-D1F6-9542-66CE-5F7B94CCF819}"/>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2950061277" sldId="2147484302"/>
          </pc:sldLayoutMkLst>
          <pc:spChg chg="mod">
            <ac:chgData name="Ute Gunsenheimer" userId="884dadfb-41df-454e-9be8-c36f1a1e76c2" providerId="ADAL" clId="{4FED15B2-D6C7-5B31-9097-F2773E6280EB}" dt="2026-07-08T20:36:22.824" v="1723"/>
            <ac:spMkLst>
              <pc:docMk/>
              <pc:sldMasterMk cId="1561040272" sldId="2147483738"/>
              <pc:sldLayoutMk cId="2950061277" sldId="2147484302"/>
              <ac:spMk id="3" creationId="{A0A1AAEF-E0DD-FCD8-E2C6-D903DBA12BC4}"/>
            </ac:spMkLst>
          </pc:spChg>
          <pc:spChg chg="mod">
            <ac:chgData name="Ute Gunsenheimer" userId="884dadfb-41df-454e-9be8-c36f1a1e76c2" providerId="ADAL" clId="{4FED15B2-D6C7-5B31-9097-F2773E6280EB}" dt="2026-07-08T20:36:22.824" v="1723"/>
            <ac:spMkLst>
              <pc:docMk/>
              <pc:sldMasterMk cId="1561040272" sldId="2147483738"/>
              <pc:sldLayoutMk cId="2950061277" sldId="2147484302"/>
              <ac:spMk id="6" creationId="{4EEF53FE-8D73-F338-C7BC-3BD523CBF7D1}"/>
            </ac:spMkLst>
          </pc:spChg>
          <pc:spChg chg="mod">
            <ac:chgData name="Ute Gunsenheimer" userId="884dadfb-41df-454e-9be8-c36f1a1e76c2" providerId="ADAL" clId="{4FED15B2-D6C7-5B31-9097-F2773E6280EB}" dt="2026-07-08T20:36:22.824" v="1723"/>
            <ac:spMkLst>
              <pc:docMk/>
              <pc:sldMasterMk cId="1561040272" sldId="2147483738"/>
              <pc:sldLayoutMk cId="2950061277" sldId="2147484302"/>
              <ac:spMk id="7" creationId="{F957915A-F087-78A5-3BC0-0FE86D78E560}"/>
            </ac:spMkLst>
          </pc:spChg>
          <pc:spChg chg="mod">
            <ac:chgData name="Ute Gunsenheimer" userId="884dadfb-41df-454e-9be8-c36f1a1e76c2" providerId="ADAL" clId="{4FED15B2-D6C7-5B31-9097-F2773E6280EB}" dt="2026-07-08T20:36:22.824" v="1723"/>
            <ac:spMkLst>
              <pc:docMk/>
              <pc:sldMasterMk cId="1561040272" sldId="2147483738"/>
              <pc:sldLayoutMk cId="2950061277" sldId="2147484302"/>
              <ac:spMk id="8" creationId="{9452988D-DD8F-6942-0798-DC58681C28BB}"/>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822952880" sldId="2147484303"/>
          </pc:sldLayoutMkLst>
          <pc:spChg chg="mod">
            <ac:chgData name="Ute Gunsenheimer" userId="884dadfb-41df-454e-9be8-c36f1a1e76c2" providerId="ADAL" clId="{4FED15B2-D6C7-5B31-9097-F2773E6280EB}" dt="2026-07-08T20:36:22.824" v="1723"/>
            <ac:spMkLst>
              <pc:docMk/>
              <pc:sldMasterMk cId="1561040272" sldId="2147483738"/>
              <pc:sldLayoutMk cId="822952880" sldId="2147484303"/>
              <ac:spMk id="2" creationId="{41CD3A17-2FD3-A6E8-AE64-84E688E64212}"/>
            </ac:spMkLst>
          </pc:spChg>
          <pc:spChg chg="mod">
            <ac:chgData name="Ute Gunsenheimer" userId="884dadfb-41df-454e-9be8-c36f1a1e76c2" providerId="ADAL" clId="{4FED15B2-D6C7-5B31-9097-F2773E6280EB}" dt="2026-07-08T20:36:22.824" v="1723"/>
            <ac:spMkLst>
              <pc:docMk/>
              <pc:sldMasterMk cId="1561040272" sldId="2147483738"/>
              <pc:sldLayoutMk cId="822952880" sldId="2147484303"/>
              <ac:spMk id="3" creationId="{6AA24123-D2B8-3C6F-4F69-0B7797E85540}"/>
            </ac:spMkLst>
          </pc:spChg>
        </pc:sldLayoutChg>
        <pc:sldLayoutChg chg="modSp mod ord">
          <pc:chgData name="Ute Gunsenheimer" userId="884dadfb-41df-454e-9be8-c36f1a1e76c2" providerId="ADAL" clId="{4FED15B2-D6C7-5B31-9097-F2773E6280EB}" dt="2026-07-08T20:36:22.824" v="1723"/>
          <pc:sldLayoutMkLst>
            <pc:docMk/>
            <pc:sldMasterMk cId="1561040272" sldId="2147483738"/>
            <pc:sldLayoutMk cId="3024638810" sldId="2147484304"/>
          </pc:sldLayoutMkLst>
          <pc:spChg chg="mod">
            <ac:chgData name="Ute Gunsenheimer" userId="884dadfb-41df-454e-9be8-c36f1a1e76c2" providerId="ADAL" clId="{4FED15B2-D6C7-5B31-9097-F2773E6280EB}" dt="2026-07-08T20:36:22.824" v="1723"/>
            <ac:spMkLst>
              <pc:docMk/>
              <pc:sldMasterMk cId="1561040272" sldId="2147483738"/>
              <pc:sldLayoutMk cId="3024638810" sldId="2147484304"/>
              <ac:spMk id="2" creationId="{69864CCA-ABA8-8CE0-F93C-570DFB1CB0FC}"/>
            </ac:spMkLst>
          </pc:spChg>
          <pc:spChg chg="mod">
            <ac:chgData name="Ute Gunsenheimer" userId="884dadfb-41df-454e-9be8-c36f1a1e76c2" providerId="ADAL" clId="{4FED15B2-D6C7-5B31-9097-F2773E6280EB}" dt="2026-07-08T20:36:22.824" v="1723"/>
            <ac:spMkLst>
              <pc:docMk/>
              <pc:sldMasterMk cId="1561040272" sldId="2147483738"/>
              <pc:sldLayoutMk cId="3024638810" sldId="2147484304"/>
              <ac:spMk id="5" creationId="{23A8F246-9187-262D-8EC1-219E3ABAB708}"/>
            </ac:spMkLst>
          </pc:spChg>
          <pc:spChg chg="mod">
            <ac:chgData name="Ute Gunsenheimer" userId="884dadfb-41df-454e-9be8-c36f1a1e76c2" providerId="ADAL" clId="{4FED15B2-D6C7-5B31-9097-F2773E6280EB}" dt="2026-07-08T20:36:22.824" v="1723"/>
            <ac:spMkLst>
              <pc:docMk/>
              <pc:sldMasterMk cId="1561040272" sldId="2147483738"/>
              <pc:sldLayoutMk cId="3024638810" sldId="2147484304"/>
              <ac:spMk id="6" creationId="{7FC53E47-0E6A-DE16-0730-64C755DD75A0}"/>
            </ac:spMkLst>
          </pc:spChg>
          <pc:spChg chg="mod">
            <ac:chgData name="Ute Gunsenheimer" userId="884dadfb-41df-454e-9be8-c36f1a1e76c2" providerId="ADAL" clId="{4FED15B2-D6C7-5B31-9097-F2773E6280EB}" dt="2026-07-08T20:36:22.824" v="1723"/>
            <ac:spMkLst>
              <pc:docMk/>
              <pc:sldMasterMk cId="1561040272" sldId="2147483738"/>
              <pc:sldLayoutMk cId="3024638810" sldId="2147484304"/>
              <ac:spMk id="9" creationId="{674B7DB3-B3E5-0FD2-089E-D9FBE9467714}"/>
            </ac:spMkLst>
          </pc:spChg>
          <pc:spChg chg="mod">
            <ac:chgData name="Ute Gunsenheimer" userId="884dadfb-41df-454e-9be8-c36f1a1e76c2" providerId="ADAL" clId="{4FED15B2-D6C7-5B31-9097-F2773E6280EB}" dt="2026-07-08T20:36:22.824" v="1723"/>
            <ac:spMkLst>
              <pc:docMk/>
              <pc:sldMasterMk cId="1561040272" sldId="2147483738"/>
              <pc:sldLayoutMk cId="3024638810" sldId="2147484304"/>
              <ac:spMk id="16" creationId="{FAD285AC-4CA3-AE2B-DFBA-B38823142166}"/>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2088920513" sldId="2147484305"/>
          </pc:sldLayoutMkLst>
          <pc:spChg chg="mod">
            <ac:chgData name="Ute Gunsenheimer" userId="884dadfb-41df-454e-9be8-c36f1a1e76c2" providerId="ADAL" clId="{4FED15B2-D6C7-5B31-9097-F2773E6280EB}" dt="2026-07-08T20:36:22.824" v="1723"/>
            <ac:spMkLst>
              <pc:docMk/>
              <pc:sldMasterMk cId="1561040272" sldId="2147483738"/>
              <pc:sldLayoutMk cId="2088920513" sldId="2147484305"/>
              <ac:spMk id="2" creationId="{69864CCA-ABA8-8CE0-F93C-570DFB1CB0FC}"/>
            </ac:spMkLst>
          </pc:spChg>
          <pc:spChg chg="mod">
            <ac:chgData name="Ute Gunsenheimer" userId="884dadfb-41df-454e-9be8-c36f1a1e76c2" providerId="ADAL" clId="{4FED15B2-D6C7-5B31-9097-F2773E6280EB}" dt="2026-07-08T20:36:22.824" v="1723"/>
            <ac:spMkLst>
              <pc:docMk/>
              <pc:sldMasterMk cId="1561040272" sldId="2147483738"/>
              <pc:sldLayoutMk cId="2088920513" sldId="2147484305"/>
              <ac:spMk id="6" creationId="{7FC53E47-0E6A-DE16-0730-64C755DD75A0}"/>
            </ac:spMkLst>
          </pc:spChg>
          <pc:spChg chg="mod">
            <ac:chgData name="Ute Gunsenheimer" userId="884dadfb-41df-454e-9be8-c36f1a1e76c2" providerId="ADAL" clId="{4FED15B2-D6C7-5B31-9097-F2773E6280EB}" dt="2026-07-08T20:36:22.824" v="1723"/>
            <ac:spMkLst>
              <pc:docMk/>
              <pc:sldMasterMk cId="1561040272" sldId="2147483738"/>
              <pc:sldLayoutMk cId="2088920513" sldId="2147484305"/>
              <ac:spMk id="9" creationId="{674B7DB3-B3E5-0FD2-089E-D9FBE9467714}"/>
            </ac:spMkLst>
          </pc:spChg>
          <pc:spChg chg="mod">
            <ac:chgData name="Ute Gunsenheimer" userId="884dadfb-41df-454e-9be8-c36f1a1e76c2" providerId="ADAL" clId="{4FED15B2-D6C7-5B31-9097-F2773E6280EB}" dt="2026-07-08T20:36:22.824" v="1723"/>
            <ac:spMkLst>
              <pc:docMk/>
              <pc:sldMasterMk cId="1561040272" sldId="2147483738"/>
              <pc:sldLayoutMk cId="2088920513" sldId="2147484305"/>
              <ac:spMk id="16" creationId="{FAD285AC-4CA3-AE2B-DFBA-B38823142166}"/>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4128903254" sldId="2147484306"/>
          </pc:sldLayoutMkLst>
          <pc:spChg chg="mod">
            <ac:chgData name="Ute Gunsenheimer" userId="884dadfb-41df-454e-9be8-c36f1a1e76c2" providerId="ADAL" clId="{4FED15B2-D6C7-5B31-9097-F2773E6280EB}" dt="2026-07-08T20:36:22.824" v="1723"/>
            <ac:spMkLst>
              <pc:docMk/>
              <pc:sldMasterMk cId="1561040272" sldId="2147483738"/>
              <pc:sldLayoutMk cId="4128903254" sldId="2147484306"/>
              <ac:spMk id="2" creationId="{40B5C96C-9F63-7043-62F1-6FFE70846A77}"/>
            </ac:spMkLst>
          </pc:spChg>
          <pc:spChg chg="mod">
            <ac:chgData name="Ute Gunsenheimer" userId="884dadfb-41df-454e-9be8-c36f1a1e76c2" providerId="ADAL" clId="{4FED15B2-D6C7-5B31-9097-F2773E6280EB}" dt="2026-07-08T20:36:22.824" v="1723"/>
            <ac:spMkLst>
              <pc:docMk/>
              <pc:sldMasterMk cId="1561040272" sldId="2147483738"/>
              <pc:sldLayoutMk cId="4128903254" sldId="2147484306"/>
              <ac:spMk id="3" creationId="{8C914087-1964-533C-A64A-45AABF8F83BA}"/>
            </ac:spMkLst>
          </pc:spChg>
          <pc:spChg chg="mod">
            <ac:chgData name="Ute Gunsenheimer" userId="884dadfb-41df-454e-9be8-c36f1a1e76c2" providerId="ADAL" clId="{4FED15B2-D6C7-5B31-9097-F2773E6280EB}" dt="2026-07-08T20:36:22.824" v="1723"/>
            <ac:spMkLst>
              <pc:docMk/>
              <pc:sldMasterMk cId="1561040272" sldId="2147483738"/>
              <pc:sldLayoutMk cId="4128903254" sldId="2147484306"/>
              <ac:spMk id="5" creationId="{F74582F7-7A91-F2A1-9A91-FE310393DCEF}"/>
            </ac:spMkLst>
          </pc:spChg>
          <pc:spChg chg="mod">
            <ac:chgData name="Ute Gunsenheimer" userId="884dadfb-41df-454e-9be8-c36f1a1e76c2" providerId="ADAL" clId="{4FED15B2-D6C7-5B31-9097-F2773E6280EB}" dt="2026-07-08T20:36:22.824" v="1723"/>
            <ac:spMkLst>
              <pc:docMk/>
              <pc:sldMasterMk cId="1561040272" sldId="2147483738"/>
              <pc:sldLayoutMk cId="4128903254" sldId="2147484306"/>
              <ac:spMk id="6" creationId="{7FC53E47-0E6A-DE16-0730-64C755DD75A0}"/>
            </ac:spMkLst>
          </pc:spChg>
          <pc:spChg chg="mod">
            <ac:chgData name="Ute Gunsenheimer" userId="884dadfb-41df-454e-9be8-c36f1a1e76c2" providerId="ADAL" clId="{4FED15B2-D6C7-5B31-9097-F2773E6280EB}" dt="2026-07-08T20:36:22.824" v="1723"/>
            <ac:spMkLst>
              <pc:docMk/>
              <pc:sldMasterMk cId="1561040272" sldId="2147483738"/>
              <pc:sldLayoutMk cId="4128903254" sldId="2147484306"/>
              <ac:spMk id="9" creationId="{674B7DB3-B3E5-0FD2-089E-D9FBE9467714}"/>
            </ac:spMkLst>
          </pc:spChg>
          <pc:spChg chg="mod">
            <ac:chgData name="Ute Gunsenheimer" userId="884dadfb-41df-454e-9be8-c36f1a1e76c2" providerId="ADAL" clId="{4FED15B2-D6C7-5B31-9097-F2773E6280EB}" dt="2026-07-08T20:36:22.824" v="1723"/>
            <ac:spMkLst>
              <pc:docMk/>
              <pc:sldMasterMk cId="1561040272" sldId="2147483738"/>
              <pc:sldLayoutMk cId="4128903254" sldId="2147484306"/>
              <ac:spMk id="12" creationId="{566BBDF6-7171-730B-A0C1-3D354D1F277E}"/>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3057387217" sldId="2147484307"/>
          </pc:sldLayoutMkLst>
          <pc:spChg chg="mod">
            <ac:chgData name="Ute Gunsenheimer" userId="884dadfb-41df-454e-9be8-c36f1a1e76c2" providerId="ADAL" clId="{4FED15B2-D6C7-5B31-9097-F2773E6280EB}" dt="2026-07-08T20:36:22.824" v="1723"/>
            <ac:spMkLst>
              <pc:docMk/>
              <pc:sldMasterMk cId="1561040272" sldId="2147483738"/>
              <pc:sldLayoutMk cId="3057387217" sldId="2147484307"/>
              <ac:spMk id="2" creationId="{60B80E89-3DFC-FEDF-2D5A-74F3DB64093F}"/>
            </ac:spMkLst>
          </pc:spChg>
          <pc:spChg chg="mod">
            <ac:chgData name="Ute Gunsenheimer" userId="884dadfb-41df-454e-9be8-c36f1a1e76c2" providerId="ADAL" clId="{4FED15B2-D6C7-5B31-9097-F2773E6280EB}" dt="2026-07-08T20:36:22.824" v="1723"/>
            <ac:spMkLst>
              <pc:docMk/>
              <pc:sldMasterMk cId="1561040272" sldId="2147483738"/>
              <pc:sldLayoutMk cId="3057387217" sldId="2147484307"/>
              <ac:spMk id="3" creationId="{C46BE4D2-1F34-08DC-1FCF-6FD82EBB6334}"/>
            </ac:spMkLst>
          </pc:spChg>
          <pc:spChg chg="mod">
            <ac:chgData name="Ute Gunsenheimer" userId="884dadfb-41df-454e-9be8-c36f1a1e76c2" providerId="ADAL" clId="{4FED15B2-D6C7-5B31-9097-F2773E6280EB}" dt="2026-07-08T20:36:22.824" v="1723"/>
            <ac:spMkLst>
              <pc:docMk/>
              <pc:sldMasterMk cId="1561040272" sldId="2147483738"/>
              <pc:sldLayoutMk cId="3057387217" sldId="2147484307"/>
              <ac:spMk id="5" creationId="{E4E2B70E-5485-79A1-4FA6-DDE226FB80F1}"/>
            </ac:spMkLst>
          </pc:spChg>
          <pc:spChg chg="mod">
            <ac:chgData name="Ute Gunsenheimer" userId="884dadfb-41df-454e-9be8-c36f1a1e76c2" providerId="ADAL" clId="{4FED15B2-D6C7-5B31-9097-F2773E6280EB}" dt="2026-07-08T20:36:22.824" v="1723"/>
            <ac:spMkLst>
              <pc:docMk/>
              <pc:sldMasterMk cId="1561040272" sldId="2147483738"/>
              <pc:sldLayoutMk cId="3057387217" sldId="2147484307"/>
              <ac:spMk id="6" creationId="{7FC53E47-0E6A-DE16-0730-64C755DD75A0}"/>
            </ac:spMkLst>
          </pc:spChg>
          <pc:spChg chg="mod">
            <ac:chgData name="Ute Gunsenheimer" userId="884dadfb-41df-454e-9be8-c36f1a1e76c2" providerId="ADAL" clId="{4FED15B2-D6C7-5B31-9097-F2773E6280EB}" dt="2026-07-08T20:36:22.824" v="1723"/>
            <ac:spMkLst>
              <pc:docMk/>
              <pc:sldMasterMk cId="1561040272" sldId="2147483738"/>
              <pc:sldLayoutMk cId="3057387217" sldId="2147484307"/>
              <ac:spMk id="12" creationId="{566BBDF6-7171-730B-A0C1-3D354D1F277E}"/>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995460341" sldId="2147484308"/>
          </pc:sldLayoutMkLst>
          <pc:spChg chg="mod">
            <ac:chgData name="Ute Gunsenheimer" userId="884dadfb-41df-454e-9be8-c36f1a1e76c2" providerId="ADAL" clId="{4FED15B2-D6C7-5B31-9097-F2773E6280EB}" dt="2026-07-08T20:36:22.824" v="1723"/>
            <ac:spMkLst>
              <pc:docMk/>
              <pc:sldMasterMk cId="1561040272" sldId="2147483738"/>
              <pc:sldLayoutMk cId="995460341" sldId="2147484308"/>
              <ac:spMk id="2" creationId="{84E629F0-B24B-DF29-FA55-A4534D397726}"/>
            </ac:spMkLst>
          </pc:spChg>
          <pc:spChg chg="mod">
            <ac:chgData name="Ute Gunsenheimer" userId="884dadfb-41df-454e-9be8-c36f1a1e76c2" providerId="ADAL" clId="{4FED15B2-D6C7-5B31-9097-F2773E6280EB}" dt="2026-07-08T20:36:22.824" v="1723"/>
            <ac:spMkLst>
              <pc:docMk/>
              <pc:sldMasterMk cId="1561040272" sldId="2147483738"/>
              <pc:sldLayoutMk cId="995460341" sldId="2147484308"/>
              <ac:spMk id="3" creationId="{A0A1AAEF-E0DD-FCD8-E2C6-D903DBA12BC4}"/>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2667242288" sldId="2147484309"/>
          </pc:sldLayoutMkLst>
          <pc:spChg chg="mod">
            <ac:chgData name="Ute Gunsenheimer" userId="884dadfb-41df-454e-9be8-c36f1a1e76c2" providerId="ADAL" clId="{4FED15B2-D6C7-5B31-9097-F2773E6280EB}" dt="2026-07-08T20:36:22.824" v="1723"/>
            <ac:spMkLst>
              <pc:docMk/>
              <pc:sldMasterMk cId="1561040272" sldId="2147483738"/>
              <pc:sldLayoutMk cId="2667242288" sldId="2147484309"/>
              <ac:spMk id="3" creationId="{A0A1AAEF-E0DD-FCD8-E2C6-D903DBA12BC4}"/>
            </ac:spMkLst>
          </pc:spChg>
          <pc:spChg chg="mod">
            <ac:chgData name="Ute Gunsenheimer" userId="884dadfb-41df-454e-9be8-c36f1a1e76c2" providerId="ADAL" clId="{4FED15B2-D6C7-5B31-9097-F2773E6280EB}" dt="2026-07-08T20:36:22.824" v="1723"/>
            <ac:spMkLst>
              <pc:docMk/>
              <pc:sldMasterMk cId="1561040272" sldId="2147483738"/>
              <pc:sldLayoutMk cId="2667242288" sldId="2147484309"/>
              <ac:spMk id="6" creationId="{4EEF53FE-8D73-F338-C7BC-3BD523CBF7D1}"/>
            </ac:spMkLst>
          </pc:spChg>
          <pc:spChg chg="mod">
            <ac:chgData name="Ute Gunsenheimer" userId="884dadfb-41df-454e-9be8-c36f1a1e76c2" providerId="ADAL" clId="{4FED15B2-D6C7-5B31-9097-F2773E6280EB}" dt="2026-07-08T20:36:22.824" v="1723"/>
            <ac:spMkLst>
              <pc:docMk/>
              <pc:sldMasterMk cId="1561040272" sldId="2147483738"/>
              <pc:sldLayoutMk cId="2667242288" sldId="2147484309"/>
              <ac:spMk id="7" creationId="{F957915A-F087-78A5-3BC0-0FE86D78E560}"/>
            </ac:spMkLst>
          </pc:spChg>
          <pc:spChg chg="mod">
            <ac:chgData name="Ute Gunsenheimer" userId="884dadfb-41df-454e-9be8-c36f1a1e76c2" providerId="ADAL" clId="{4FED15B2-D6C7-5B31-9097-F2773E6280EB}" dt="2026-07-08T20:36:22.824" v="1723"/>
            <ac:spMkLst>
              <pc:docMk/>
              <pc:sldMasterMk cId="1561040272" sldId="2147483738"/>
              <pc:sldLayoutMk cId="2667242288" sldId="2147484309"/>
              <ac:spMk id="8" creationId="{9452988D-DD8F-6942-0798-DC58681C28BB}"/>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3931234299" sldId="2147484310"/>
          </pc:sldLayoutMkLst>
          <pc:spChg chg="mod">
            <ac:chgData name="Ute Gunsenheimer" userId="884dadfb-41df-454e-9be8-c36f1a1e76c2" providerId="ADAL" clId="{4FED15B2-D6C7-5B31-9097-F2773E6280EB}" dt="2026-07-08T20:36:22.824" v="1723"/>
            <ac:spMkLst>
              <pc:docMk/>
              <pc:sldMasterMk cId="1561040272" sldId="2147483738"/>
              <pc:sldLayoutMk cId="3931234299" sldId="2147484310"/>
              <ac:spMk id="2" creationId="{E1CDA03E-2B8A-F194-817F-29C4D2BF19E2}"/>
            </ac:spMkLst>
          </pc:spChg>
          <pc:spChg chg="mod">
            <ac:chgData name="Ute Gunsenheimer" userId="884dadfb-41df-454e-9be8-c36f1a1e76c2" providerId="ADAL" clId="{4FED15B2-D6C7-5B31-9097-F2773E6280EB}" dt="2026-07-08T20:36:22.824" v="1723"/>
            <ac:spMkLst>
              <pc:docMk/>
              <pc:sldMasterMk cId="1561040272" sldId="2147483738"/>
              <pc:sldLayoutMk cId="3931234299" sldId="2147484310"/>
              <ac:spMk id="3" creationId="{A0A1AAEF-E0DD-FCD8-E2C6-D903DBA12BC4}"/>
            </ac:spMkLst>
          </pc:spChg>
          <pc:spChg chg="mod">
            <ac:chgData name="Ute Gunsenheimer" userId="884dadfb-41df-454e-9be8-c36f1a1e76c2" providerId="ADAL" clId="{4FED15B2-D6C7-5B31-9097-F2773E6280EB}" dt="2026-07-08T20:36:22.824" v="1723"/>
            <ac:spMkLst>
              <pc:docMk/>
              <pc:sldMasterMk cId="1561040272" sldId="2147483738"/>
              <pc:sldLayoutMk cId="3931234299" sldId="2147484310"/>
              <ac:spMk id="12" creationId="{72EB6A9A-0309-B84E-508E-B227E0731BD7}"/>
            </ac:spMkLst>
          </pc:spChg>
          <pc:spChg chg="mod">
            <ac:chgData name="Ute Gunsenheimer" userId="884dadfb-41df-454e-9be8-c36f1a1e76c2" providerId="ADAL" clId="{4FED15B2-D6C7-5B31-9097-F2773E6280EB}" dt="2026-07-08T20:36:22.824" v="1723"/>
            <ac:spMkLst>
              <pc:docMk/>
              <pc:sldMasterMk cId="1561040272" sldId="2147483738"/>
              <pc:sldLayoutMk cId="3931234299" sldId="2147484310"/>
              <ac:spMk id="13" creationId="{63CDDC73-2434-B276-FA2C-D1B633A27A4E}"/>
            </ac:spMkLst>
          </pc:spChg>
          <pc:spChg chg="mod">
            <ac:chgData name="Ute Gunsenheimer" userId="884dadfb-41df-454e-9be8-c36f1a1e76c2" providerId="ADAL" clId="{4FED15B2-D6C7-5B31-9097-F2773E6280EB}" dt="2026-07-08T20:36:22.824" v="1723"/>
            <ac:spMkLst>
              <pc:docMk/>
              <pc:sldMasterMk cId="1561040272" sldId="2147483738"/>
              <pc:sldLayoutMk cId="3931234299" sldId="2147484310"/>
              <ac:spMk id="14" creationId="{B6650B74-A9C0-63E3-4272-0EE83B5EE3E1}"/>
            </ac:spMkLst>
          </pc:spChg>
        </pc:sldLayoutChg>
        <pc:sldLayoutChg chg="del mod ord">
          <pc:chgData name="Ute Gunsenheimer" userId="884dadfb-41df-454e-9be8-c36f1a1e76c2" providerId="ADAL" clId="{4FED15B2-D6C7-5B31-9097-F2773E6280EB}" dt="2026-07-08T20:36:22.860" v="1724"/>
          <pc:sldLayoutMkLst>
            <pc:docMk/>
            <pc:sldMasterMk cId="1561040272" sldId="2147483738"/>
            <pc:sldLayoutMk cId="2934122770" sldId="2147484311"/>
          </pc:sldLayoutMkLst>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3027222700" sldId="2147484312"/>
          </pc:sldLayoutMkLst>
          <pc:spChg chg="mod">
            <ac:chgData name="Ute Gunsenheimer" userId="884dadfb-41df-454e-9be8-c36f1a1e76c2" providerId="ADAL" clId="{4FED15B2-D6C7-5B31-9097-F2773E6280EB}" dt="2026-07-08T20:36:22.824" v="1723"/>
            <ac:spMkLst>
              <pc:docMk/>
              <pc:sldMasterMk cId="1561040272" sldId="2147483738"/>
              <pc:sldLayoutMk cId="3027222700" sldId="2147484312"/>
              <ac:spMk id="2"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3027222700" sldId="2147484312"/>
              <ac:spMk id="3"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3027222700" sldId="2147484312"/>
              <ac:spMk id="4" creationId="{00000000-0000-0000-0000-000000000000}"/>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1297960671" sldId="2147484313"/>
          </pc:sldLayoutMkLst>
          <pc:spChg chg="mod">
            <ac:chgData name="Ute Gunsenheimer" userId="884dadfb-41df-454e-9be8-c36f1a1e76c2" providerId="ADAL" clId="{4FED15B2-D6C7-5B31-9097-F2773E6280EB}" dt="2026-07-08T20:36:22.824" v="1723"/>
            <ac:spMkLst>
              <pc:docMk/>
              <pc:sldMasterMk cId="1561040272" sldId="2147483738"/>
              <pc:sldLayoutMk cId="1297960671" sldId="2147484313"/>
              <ac:spMk id="2" creationId="{69864CCA-ABA8-8CE0-F93C-570DFB1CB0FC}"/>
            </ac:spMkLst>
          </pc:spChg>
          <pc:spChg chg="mod">
            <ac:chgData name="Ute Gunsenheimer" userId="884dadfb-41df-454e-9be8-c36f1a1e76c2" providerId="ADAL" clId="{4FED15B2-D6C7-5B31-9097-F2773E6280EB}" dt="2026-07-08T20:36:22.824" v="1723"/>
            <ac:spMkLst>
              <pc:docMk/>
              <pc:sldMasterMk cId="1561040272" sldId="2147483738"/>
              <pc:sldLayoutMk cId="1297960671" sldId="2147484313"/>
              <ac:spMk id="6" creationId="{7FC53E47-0E6A-DE16-0730-64C755DD75A0}"/>
            </ac:spMkLst>
          </pc:spChg>
          <pc:spChg chg="mod">
            <ac:chgData name="Ute Gunsenheimer" userId="884dadfb-41df-454e-9be8-c36f1a1e76c2" providerId="ADAL" clId="{4FED15B2-D6C7-5B31-9097-F2773E6280EB}" dt="2026-07-08T20:36:22.824" v="1723"/>
            <ac:spMkLst>
              <pc:docMk/>
              <pc:sldMasterMk cId="1561040272" sldId="2147483738"/>
              <pc:sldLayoutMk cId="1297960671" sldId="2147484313"/>
              <ac:spMk id="9" creationId="{674B7DB3-B3E5-0FD2-089E-D9FBE9467714}"/>
            </ac:spMkLst>
          </pc:spChg>
          <pc:spChg chg="mod">
            <ac:chgData name="Ute Gunsenheimer" userId="884dadfb-41df-454e-9be8-c36f1a1e76c2" providerId="ADAL" clId="{4FED15B2-D6C7-5B31-9097-F2773E6280EB}" dt="2026-07-08T20:36:22.824" v="1723"/>
            <ac:spMkLst>
              <pc:docMk/>
              <pc:sldMasterMk cId="1561040272" sldId="2147483738"/>
              <pc:sldLayoutMk cId="1297960671" sldId="2147484313"/>
              <ac:spMk id="16" creationId="{FAD285AC-4CA3-AE2B-DFBA-B38823142166}"/>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2248099648" sldId="2147484367"/>
          </pc:sldLayoutMkLst>
          <pc:spChg chg="mod">
            <ac:chgData name="Ute Gunsenheimer" userId="884dadfb-41df-454e-9be8-c36f1a1e76c2" providerId="ADAL" clId="{4FED15B2-D6C7-5B31-9097-F2773E6280EB}" dt="2026-07-08T20:36:22.824" v="1723"/>
            <ac:spMkLst>
              <pc:docMk/>
              <pc:sldMasterMk cId="1561040272" sldId="2147483738"/>
              <pc:sldLayoutMk cId="2248099648" sldId="2147484367"/>
              <ac:spMk id="2" creationId="{41CD3A17-2FD3-A6E8-AE64-84E688E64212}"/>
            </ac:spMkLst>
          </pc:spChg>
          <pc:spChg chg="mod">
            <ac:chgData name="Ute Gunsenheimer" userId="884dadfb-41df-454e-9be8-c36f1a1e76c2" providerId="ADAL" clId="{4FED15B2-D6C7-5B31-9097-F2773E6280EB}" dt="2026-07-08T20:36:22.824" v="1723"/>
            <ac:spMkLst>
              <pc:docMk/>
              <pc:sldMasterMk cId="1561040272" sldId="2147483738"/>
              <pc:sldLayoutMk cId="2248099648" sldId="2147484367"/>
              <ac:spMk id="3" creationId="{6AA24123-D2B8-3C6F-4F69-0B7797E85540}"/>
            </ac:spMkLst>
          </pc:spChg>
        </pc:sldLayoutChg>
        <pc:sldLayoutChg chg="modSp mod ord">
          <pc:chgData name="Ute Gunsenheimer" userId="884dadfb-41df-454e-9be8-c36f1a1e76c2" providerId="ADAL" clId="{4FED15B2-D6C7-5B31-9097-F2773E6280EB}" dt="2026-07-08T20:36:22.824" v="1723"/>
          <pc:sldLayoutMkLst>
            <pc:docMk/>
            <pc:sldMasterMk cId="1561040272" sldId="2147483738"/>
            <pc:sldLayoutMk cId="294254791" sldId="2147484368"/>
          </pc:sldLayoutMkLst>
          <pc:spChg chg="mod">
            <ac:chgData name="Ute Gunsenheimer" userId="884dadfb-41df-454e-9be8-c36f1a1e76c2" providerId="ADAL" clId="{4FED15B2-D6C7-5B31-9097-F2773E6280EB}" dt="2026-07-08T20:36:22.824" v="1723"/>
            <ac:spMkLst>
              <pc:docMk/>
              <pc:sldMasterMk cId="1561040272" sldId="2147483738"/>
              <pc:sldLayoutMk cId="294254791" sldId="2147484368"/>
              <ac:spMk id="2" creationId="{69864CCA-ABA8-8CE0-F93C-570DFB1CB0FC}"/>
            </ac:spMkLst>
          </pc:spChg>
          <pc:spChg chg="mod">
            <ac:chgData name="Ute Gunsenheimer" userId="884dadfb-41df-454e-9be8-c36f1a1e76c2" providerId="ADAL" clId="{4FED15B2-D6C7-5B31-9097-F2773E6280EB}" dt="2026-07-08T20:36:22.824" v="1723"/>
            <ac:spMkLst>
              <pc:docMk/>
              <pc:sldMasterMk cId="1561040272" sldId="2147483738"/>
              <pc:sldLayoutMk cId="294254791" sldId="2147484368"/>
              <ac:spMk id="5" creationId="{23A8F246-9187-262D-8EC1-219E3ABAB708}"/>
            </ac:spMkLst>
          </pc:spChg>
          <pc:spChg chg="mod">
            <ac:chgData name="Ute Gunsenheimer" userId="884dadfb-41df-454e-9be8-c36f1a1e76c2" providerId="ADAL" clId="{4FED15B2-D6C7-5B31-9097-F2773E6280EB}" dt="2026-07-08T20:36:22.824" v="1723"/>
            <ac:spMkLst>
              <pc:docMk/>
              <pc:sldMasterMk cId="1561040272" sldId="2147483738"/>
              <pc:sldLayoutMk cId="294254791" sldId="2147484368"/>
              <ac:spMk id="6" creationId="{7FC53E47-0E6A-DE16-0730-64C755DD75A0}"/>
            </ac:spMkLst>
          </pc:spChg>
          <pc:spChg chg="mod">
            <ac:chgData name="Ute Gunsenheimer" userId="884dadfb-41df-454e-9be8-c36f1a1e76c2" providerId="ADAL" clId="{4FED15B2-D6C7-5B31-9097-F2773E6280EB}" dt="2026-07-08T20:36:22.824" v="1723"/>
            <ac:spMkLst>
              <pc:docMk/>
              <pc:sldMasterMk cId="1561040272" sldId="2147483738"/>
              <pc:sldLayoutMk cId="294254791" sldId="2147484368"/>
              <ac:spMk id="9" creationId="{674B7DB3-B3E5-0FD2-089E-D9FBE9467714}"/>
            </ac:spMkLst>
          </pc:spChg>
          <pc:spChg chg="mod">
            <ac:chgData name="Ute Gunsenheimer" userId="884dadfb-41df-454e-9be8-c36f1a1e76c2" providerId="ADAL" clId="{4FED15B2-D6C7-5B31-9097-F2773E6280EB}" dt="2026-07-08T20:36:22.824" v="1723"/>
            <ac:spMkLst>
              <pc:docMk/>
              <pc:sldMasterMk cId="1561040272" sldId="2147483738"/>
              <pc:sldLayoutMk cId="294254791" sldId="2147484368"/>
              <ac:spMk id="16" creationId="{FAD285AC-4CA3-AE2B-DFBA-B38823142166}"/>
            </ac:spMkLst>
          </pc:spChg>
        </pc:sldLayoutChg>
        <pc:sldLayoutChg chg="modSp mod ord">
          <pc:chgData name="Ute Gunsenheimer" userId="884dadfb-41df-454e-9be8-c36f1a1e76c2" providerId="ADAL" clId="{4FED15B2-D6C7-5B31-9097-F2773E6280EB}" dt="2026-07-08T20:36:22.824" v="1723"/>
          <pc:sldLayoutMkLst>
            <pc:docMk/>
            <pc:sldMasterMk cId="1561040272" sldId="2147483738"/>
            <pc:sldLayoutMk cId="1384894927" sldId="2147484369"/>
          </pc:sldLayoutMkLst>
          <pc:spChg chg="mod">
            <ac:chgData name="Ute Gunsenheimer" userId="884dadfb-41df-454e-9be8-c36f1a1e76c2" providerId="ADAL" clId="{4FED15B2-D6C7-5B31-9097-F2773E6280EB}" dt="2026-07-08T20:36:22.824" v="1723"/>
            <ac:spMkLst>
              <pc:docMk/>
              <pc:sldMasterMk cId="1561040272" sldId="2147483738"/>
              <pc:sldLayoutMk cId="1384894927" sldId="2147484369"/>
              <ac:spMk id="2" creationId="{69864CCA-ABA8-8CE0-F93C-570DFB1CB0FC}"/>
            </ac:spMkLst>
          </pc:spChg>
          <pc:spChg chg="mod">
            <ac:chgData name="Ute Gunsenheimer" userId="884dadfb-41df-454e-9be8-c36f1a1e76c2" providerId="ADAL" clId="{4FED15B2-D6C7-5B31-9097-F2773E6280EB}" dt="2026-07-08T20:36:22.824" v="1723"/>
            <ac:spMkLst>
              <pc:docMk/>
              <pc:sldMasterMk cId="1561040272" sldId="2147483738"/>
              <pc:sldLayoutMk cId="1384894927" sldId="2147484369"/>
              <ac:spMk id="6" creationId="{7FC53E47-0E6A-DE16-0730-64C755DD75A0}"/>
            </ac:spMkLst>
          </pc:spChg>
          <pc:spChg chg="mod">
            <ac:chgData name="Ute Gunsenheimer" userId="884dadfb-41df-454e-9be8-c36f1a1e76c2" providerId="ADAL" clId="{4FED15B2-D6C7-5B31-9097-F2773E6280EB}" dt="2026-07-08T20:36:22.824" v="1723"/>
            <ac:spMkLst>
              <pc:docMk/>
              <pc:sldMasterMk cId="1561040272" sldId="2147483738"/>
              <pc:sldLayoutMk cId="1384894927" sldId="2147484369"/>
              <ac:spMk id="9" creationId="{674B7DB3-B3E5-0FD2-089E-D9FBE9467714}"/>
            </ac:spMkLst>
          </pc:spChg>
          <pc:spChg chg="mod">
            <ac:chgData name="Ute Gunsenheimer" userId="884dadfb-41df-454e-9be8-c36f1a1e76c2" providerId="ADAL" clId="{4FED15B2-D6C7-5B31-9097-F2773E6280EB}" dt="2026-07-08T20:36:22.824" v="1723"/>
            <ac:spMkLst>
              <pc:docMk/>
              <pc:sldMasterMk cId="1561040272" sldId="2147483738"/>
              <pc:sldLayoutMk cId="1384894927" sldId="2147484369"/>
              <ac:spMk id="16" creationId="{FAD285AC-4CA3-AE2B-DFBA-B38823142166}"/>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2832704477" sldId="2147484370"/>
          </pc:sldLayoutMkLst>
          <pc:spChg chg="mod">
            <ac:chgData name="Ute Gunsenheimer" userId="884dadfb-41df-454e-9be8-c36f1a1e76c2" providerId="ADAL" clId="{4FED15B2-D6C7-5B31-9097-F2773E6280EB}" dt="2026-07-08T20:36:22.824" v="1723"/>
            <ac:spMkLst>
              <pc:docMk/>
              <pc:sldMasterMk cId="1561040272" sldId="2147483738"/>
              <pc:sldLayoutMk cId="2832704477" sldId="2147484370"/>
              <ac:spMk id="2" creationId="{40B5C96C-9F63-7043-62F1-6FFE70846A77}"/>
            </ac:spMkLst>
          </pc:spChg>
          <pc:spChg chg="mod">
            <ac:chgData name="Ute Gunsenheimer" userId="884dadfb-41df-454e-9be8-c36f1a1e76c2" providerId="ADAL" clId="{4FED15B2-D6C7-5B31-9097-F2773E6280EB}" dt="2026-07-08T20:36:22.824" v="1723"/>
            <ac:spMkLst>
              <pc:docMk/>
              <pc:sldMasterMk cId="1561040272" sldId="2147483738"/>
              <pc:sldLayoutMk cId="2832704477" sldId="2147484370"/>
              <ac:spMk id="3" creationId="{8C914087-1964-533C-A64A-45AABF8F83BA}"/>
            </ac:spMkLst>
          </pc:spChg>
          <pc:spChg chg="mod">
            <ac:chgData name="Ute Gunsenheimer" userId="884dadfb-41df-454e-9be8-c36f1a1e76c2" providerId="ADAL" clId="{4FED15B2-D6C7-5B31-9097-F2773E6280EB}" dt="2026-07-08T20:36:22.824" v="1723"/>
            <ac:spMkLst>
              <pc:docMk/>
              <pc:sldMasterMk cId="1561040272" sldId="2147483738"/>
              <pc:sldLayoutMk cId="2832704477" sldId="2147484370"/>
              <ac:spMk id="5" creationId="{F74582F7-7A91-F2A1-9A91-FE310393DCEF}"/>
            </ac:spMkLst>
          </pc:spChg>
          <pc:spChg chg="mod">
            <ac:chgData name="Ute Gunsenheimer" userId="884dadfb-41df-454e-9be8-c36f1a1e76c2" providerId="ADAL" clId="{4FED15B2-D6C7-5B31-9097-F2773E6280EB}" dt="2026-07-08T20:36:22.824" v="1723"/>
            <ac:spMkLst>
              <pc:docMk/>
              <pc:sldMasterMk cId="1561040272" sldId="2147483738"/>
              <pc:sldLayoutMk cId="2832704477" sldId="2147484370"/>
              <ac:spMk id="6" creationId="{7FC53E47-0E6A-DE16-0730-64C755DD75A0}"/>
            </ac:spMkLst>
          </pc:spChg>
          <pc:spChg chg="mod">
            <ac:chgData name="Ute Gunsenheimer" userId="884dadfb-41df-454e-9be8-c36f1a1e76c2" providerId="ADAL" clId="{4FED15B2-D6C7-5B31-9097-F2773E6280EB}" dt="2026-07-08T20:36:22.824" v="1723"/>
            <ac:spMkLst>
              <pc:docMk/>
              <pc:sldMasterMk cId="1561040272" sldId="2147483738"/>
              <pc:sldLayoutMk cId="2832704477" sldId="2147484370"/>
              <ac:spMk id="9" creationId="{674B7DB3-B3E5-0FD2-089E-D9FBE9467714}"/>
            </ac:spMkLst>
          </pc:spChg>
          <pc:spChg chg="mod">
            <ac:chgData name="Ute Gunsenheimer" userId="884dadfb-41df-454e-9be8-c36f1a1e76c2" providerId="ADAL" clId="{4FED15B2-D6C7-5B31-9097-F2773E6280EB}" dt="2026-07-08T20:36:22.824" v="1723"/>
            <ac:spMkLst>
              <pc:docMk/>
              <pc:sldMasterMk cId="1561040272" sldId="2147483738"/>
              <pc:sldLayoutMk cId="2832704477" sldId="2147484370"/>
              <ac:spMk id="12" creationId="{566BBDF6-7171-730B-A0C1-3D354D1F277E}"/>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2758097534" sldId="2147484371"/>
          </pc:sldLayoutMkLst>
          <pc:spChg chg="mod">
            <ac:chgData name="Ute Gunsenheimer" userId="884dadfb-41df-454e-9be8-c36f1a1e76c2" providerId="ADAL" clId="{4FED15B2-D6C7-5B31-9097-F2773E6280EB}" dt="2026-07-08T20:36:22.824" v="1723"/>
            <ac:spMkLst>
              <pc:docMk/>
              <pc:sldMasterMk cId="1561040272" sldId="2147483738"/>
              <pc:sldLayoutMk cId="2758097534" sldId="2147484371"/>
              <ac:spMk id="2" creationId="{60B80E89-3DFC-FEDF-2D5A-74F3DB64093F}"/>
            </ac:spMkLst>
          </pc:spChg>
          <pc:spChg chg="mod">
            <ac:chgData name="Ute Gunsenheimer" userId="884dadfb-41df-454e-9be8-c36f1a1e76c2" providerId="ADAL" clId="{4FED15B2-D6C7-5B31-9097-F2773E6280EB}" dt="2026-07-08T20:36:22.824" v="1723"/>
            <ac:spMkLst>
              <pc:docMk/>
              <pc:sldMasterMk cId="1561040272" sldId="2147483738"/>
              <pc:sldLayoutMk cId="2758097534" sldId="2147484371"/>
              <ac:spMk id="3" creationId="{C46BE4D2-1F34-08DC-1FCF-6FD82EBB6334}"/>
            </ac:spMkLst>
          </pc:spChg>
          <pc:spChg chg="mod">
            <ac:chgData name="Ute Gunsenheimer" userId="884dadfb-41df-454e-9be8-c36f1a1e76c2" providerId="ADAL" clId="{4FED15B2-D6C7-5B31-9097-F2773E6280EB}" dt="2026-07-08T20:36:22.824" v="1723"/>
            <ac:spMkLst>
              <pc:docMk/>
              <pc:sldMasterMk cId="1561040272" sldId="2147483738"/>
              <pc:sldLayoutMk cId="2758097534" sldId="2147484371"/>
              <ac:spMk id="5" creationId="{E4E2B70E-5485-79A1-4FA6-DDE226FB80F1}"/>
            </ac:spMkLst>
          </pc:spChg>
          <pc:spChg chg="mod">
            <ac:chgData name="Ute Gunsenheimer" userId="884dadfb-41df-454e-9be8-c36f1a1e76c2" providerId="ADAL" clId="{4FED15B2-D6C7-5B31-9097-F2773E6280EB}" dt="2026-07-08T20:36:22.824" v="1723"/>
            <ac:spMkLst>
              <pc:docMk/>
              <pc:sldMasterMk cId="1561040272" sldId="2147483738"/>
              <pc:sldLayoutMk cId="2758097534" sldId="2147484371"/>
              <ac:spMk id="6" creationId="{7FC53E47-0E6A-DE16-0730-64C755DD75A0}"/>
            </ac:spMkLst>
          </pc:spChg>
          <pc:spChg chg="mod">
            <ac:chgData name="Ute Gunsenheimer" userId="884dadfb-41df-454e-9be8-c36f1a1e76c2" providerId="ADAL" clId="{4FED15B2-D6C7-5B31-9097-F2773E6280EB}" dt="2026-07-08T20:36:22.824" v="1723"/>
            <ac:spMkLst>
              <pc:docMk/>
              <pc:sldMasterMk cId="1561040272" sldId="2147483738"/>
              <pc:sldLayoutMk cId="2758097534" sldId="2147484371"/>
              <ac:spMk id="12" creationId="{566BBDF6-7171-730B-A0C1-3D354D1F277E}"/>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4084934640" sldId="2147484372"/>
          </pc:sldLayoutMkLst>
          <pc:spChg chg="mod">
            <ac:chgData name="Ute Gunsenheimer" userId="884dadfb-41df-454e-9be8-c36f1a1e76c2" providerId="ADAL" clId="{4FED15B2-D6C7-5B31-9097-F2773E6280EB}" dt="2026-07-08T20:36:22.824" v="1723"/>
            <ac:spMkLst>
              <pc:docMk/>
              <pc:sldMasterMk cId="1561040272" sldId="2147483738"/>
              <pc:sldLayoutMk cId="4084934640" sldId="2147484372"/>
              <ac:spMk id="2" creationId="{84E629F0-B24B-DF29-FA55-A4534D397726}"/>
            </ac:spMkLst>
          </pc:spChg>
          <pc:spChg chg="mod">
            <ac:chgData name="Ute Gunsenheimer" userId="884dadfb-41df-454e-9be8-c36f1a1e76c2" providerId="ADAL" clId="{4FED15B2-D6C7-5B31-9097-F2773E6280EB}" dt="2026-07-08T20:36:22.824" v="1723"/>
            <ac:spMkLst>
              <pc:docMk/>
              <pc:sldMasterMk cId="1561040272" sldId="2147483738"/>
              <pc:sldLayoutMk cId="4084934640" sldId="2147484372"/>
              <ac:spMk id="3" creationId="{A0A1AAEF-E0DD-FCD8-E2C6-D903DBA12BC4}"/>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3745750958" sldId="2147484373"/>
          </pc:sldLayoutMkLst>
          <pc:spChg chg="mod">
            <ac:chgData name="Ute Gunsenheimer" userId="884dadfb-41df-454e-9be8-c36f1a1e76c2" providerId="ADAL" clId="{4FED15B2-D6C7-5B31-9097-F2773E6280EB}" dt="2026-07-08T20:36:22.824" v="1723"/>
            <ac:spMkLst>
              <pc:docMk/>
              <pc:sldMasterMk cId="1561040272" sldId="2147483738"/>
              <pc:sldLayoutMk cId="3745750958" sldId="2147484373"/>
              <ac:spMk id="3" creationId="{A0A1AAEF-E0DD-FCD8-E2C6-D903DBA12BC4}"/>
            </ac:spMkLst>
          </pc:spChg>
          <pc:spChg chg="mod">
            <ac:chgData name="Ute Gunsenheimer" userId="884dadfb-41df-454e-9be8-c36f1a1e76c2" providerId="ADAL" clId="{4FED15B2-D6C7-5B31-9097-F2773E6280EB}" dt="2026-07-08T20:36:22.824" v="1723"/>
            <ac:spMkLst>
              <pc:docMk/>
              <pc:sldMasterMk cId="1561040272" sldId="2147483738"/>
              <pc:sldLayoutMk cId="3745750958" sldId="2147484373"/>
              <ac:spMk id="6" creationId="{4EEF53FE-8D73-F338-C7BC-3BD523CBF7D1}"/>
            </ac:spMkLst>
          </pc:spChg>
          <pc:spChg chg="mod">
            <ac:chgData name="Ute Gunsenheimer" userId="884dadfb-41df-454e-9be8-c36f1a1e76c2" providerId="ADAL" clId="{4FED15B2-D6C7-5B31-9097-F2773E6280EB}" dt="2026-07-08T20:36:22.824" v="1723"/>
            <ac:spMkLst>
              <pc:docMk/>
              <pc:sldMasterMk cId="1561040272" sldId="2147483738"/>
              <pc:sldLayoutMk cId="3745750958" sldId="2147484373"/>
              <ac:spMk id="7" creationId="{F957915A-F087-78A5-3BC0-0FE86D78E560}"/>
            </ac:spMkLst>
          </pc:spChg>
          <pc:spChg chg="mod">
            <ac:chgData name="Ute Gunsenheimer" userId="884dadfb-41df-454e-9be8-c36f1a1e76c2" providerId="ADAL" clId="{4FED15B2-D6C7-5B31-9097-F2773E6280EB}" dt="2026-07-08T20:36:22.824" v="1723"/>
            <ac:spMkLst>
              <pc:docMk/>
              <pc:sldMasterMk cId="1561040272" sldId="2147483738"/>
              <pc:sldLayoutMk cId="3745750958" sldId="2147484373"/>
              <ac:spMk id="8" creationId="{9452988D-DD8F-6942-0798-DC58681C28BB}"/>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2407275589" sldId="2147484374"/>
          </pc:sldLayoutMkLst>
          <pc:spChg chg="mod">
            <ac:chgData name="Ute Gunsenheimer" userId="884dadfb-41df-454e-9be8-c36f1a1e76c2" providerId="ADAL" clId="{4FED15B2-D6C7-5B31-9097-F2773E6280EB}" dt="2026-07-08T20:36:22.824" v="1723"/>
            <ac:spMkLst>
              <pc:docMk/>
              <pc:sldMasterMk cId="1561040272" sldId="2147483738"/>
              <pc:sldLayoutMk cId="2407275589" sldId="2147484374"/>
              <ac:spMk id="2" creationId="{E1CDA03E-2B8A-F194-817F-29C4D2BF19E2}"/>
            </ac:spMkLst>
          </pc:spChg>
          <pc:spChg chg="mod">
            <ac:chgData name="Ute Gunsenheimer" userId="884dadfb-41df-454e-9be8-c36f1a1e76c2" providerId="ADAL" clId="{4FED15B2-D6C7-5B31-9097-F2773E6280EB}" dt="2026-07-08T20:36:22.824" v="1723"/>
            <ac:spMkLst>
              <pc:docMk/>
              <pc:sldMasterMk cId="1561040272" sldId="2147483738"/>
              <pc:sldLayoutMk cId="2407275589" sldId="2147484374"/>
              <ac:spMk id="3" creationId="{A0A1AAEF-E0DD-FCD8-E2C6-D903DBA12BC4}"/>
            </ac:spMkLst>
          </pc:spChg>
          <pc:spChg chg="mod">
            <ac:chgData name="Ute Gunsenheimer" userId="884dadfb-41df-454e-9be8-c36f1a1e76c2" providerId="ADAL" clId="{4FED15B2-D6C7-5B31-9097-F2773E6280EB}" dt="2026-07-08T20:36:22.824" v="1723"/>
            <ac:spMkLst>
              <pc:docMk/>
              <pc:sldMasterMk cId="1561040272" sldId="2147483738"/>
              <pc:sldLayoutMk cId="2407275589" sldId="2147484374"/>
              <ac:spMk id="12" creationId="{72EB6A9A-0309-B84E-508E-B227E0731BD7}"/>
            </ac:spMkLst>
          </pc:spChg>
          <pc:spChg chg="mod">
            <ac:chgData name="Ute Gunsenheimer" userId="884dadfb-41df-454e-9be8-c36f1a1e76c2" providerId="ADAL" clId="{4FED15B2-D6C7-5B31-9097-F2773E6280EB}" dt="2026-07-08T20:36:22.824" v="1723"/>
            <ac:spMkLst>
              <pc:docMk/>
              <pc:sldMasterMk cId="1561040272" sldId="2147483738"/>
              <pc:sldLayoutMk cId="2407275589" sldId="2147484374"/>
              <ac:spMk id="13" creationId="{63CDDC73-2434-B276-FA2C-D1B633A27A4E}"/>
            </ac:spMkLst>
          </pc:spChg>
          <pc:spChg chg="mod">
            <ac:chgData name="Ute Gunsenheimer" userId="884dadfb-41df-454e-9be8-c36f1a1e76c2" providerId="ADAL" clId="{4FED15B2-D6C7-5B31-9097-F2773E6280EB}" dt="2026-07-08T20:36:22.824" v="1723"/>
            <ac:spMkLst>
              <pc:docMk/>
              <pc:sldMasterMk cId="1561040272" sldId="2147483738"/>
              <pc:sldLayoutMk cId="2407275589" sldId="2147484374"/>
              <ac:spMk id="14" creationId="{B6650B74-A9C0-63E3-4272-0EE83B5EE3E1}"/>
            </ac:spMkLst>
          </pc:spChg>
        </pc:sldLayoutChg>
        <pc:sldLayoutChg chg="del mod ord">
          <pc:chgData name="Ute Gunsenheimer" userId="884dadfb-41df-454e-9be8-c36f1a1e76c2" providerId="ADAL" clId="{4FED15B2-D6C7-5B31-9097-F2773E6280EB}" dt="2026-07-08T20:36:22.860" v="1724"/>
          <pc:sldLayoutMkLst>
            <pc:docMk/>
            <pc:sldMasterMk cId="1561040272" sldId="2147483738"/>
            <pc:sldLayoutMk cId="451014517" sldId="2147484375"/>
          </pc:sldLayoutMkLst>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3680831750" sldId="2147484376"/>
          </pc:sldLayoutMkLst>
          <pc:spChg chg="mod">
            <ac:chgData name="Ute Gunsenheimer" userId="884dadfb-41df-454e-9be8-c36f1a1e76c2" providerId="ADAL" clId="{4FED15B2-D6C7-5B31-9097-F2773E6280EB}" dt="2026-07-08T20:36:22.824" v="1723"/>
            <ac:spMkLst>
              <pc:docMk/>
              <pc:sldMasterMk cId="1561040272" sldId="2147483738"/>
              <pc:sldLayoutMk cId="3680831750" sldId="2147484376"/>
              <ac:spMk id="2"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3680831750" sldId="2147484376"/>
              <ac:spMk id="3"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3680831750" sldId="2147484376"/>
              <ac:spMk id="4" creationId="{00000000-0000-0000-0000-000000000000}"/>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1338026584" sldId="2147484377"/>
          </pc:sldLayoutMkLst>
          <pc:spChg chg="mod">
            <ac:chgData name="Ute Gunsenheimer" userId="884dadfb-41df-454e-9be8-c36f1a1e76c2" providerId="ADAL" clId="{4FED15B2-D6C7-5B31-9097-F2773E6280EB}" dt="2026-07-08T20:36:22.824" v="1723"/>
            <ac:spMkLst>
              <pc:docMk/>
              <pc:sldMasterMk cId="1561040272" sldId="2147483738"/>
              <pc:sldLayoutMk cId="1338026584" sldId="2147484377"/>
              <ac:spMk id="2" creationId="{69864CCA-ABA8-8CE0-F93C-570DFB1CB0FC}"/>
            </ac:spMkLst>
          </pc:spChg>
          <pc:spChg chg="mod">
            <ac:chgData name="Ute Gunsenheimer" userId="884dadfb-41df-454e-9be8-c36f1a1e76c2" providerId="ADAL" clId="{4FED15B2-D6C7-5B31-9097-F2773E6280EB}" dt="2026-07-08T20:36:22.824" v="1723"/>
            <ac:spMkLst>
              <pc:docMk/>
              <pc:sldMasterMk cId="1561040272" sldId="2147483738"/>
              <pc:sldLayoutMk cId="1338026584" sldId="2147484377"/>
              <ac:spMk id="6" creationId="{7FC53E47-0E6A-DE16-0730-64C755DD75A0}"/>
            </ac:spMkLst>
          </pc:spChg>
          <pc:spChg chg="mod">
            <ac:chgData name="Ute Gunsenheimer" userId="884dadfb-41df-454e-9be8-c36f1a1e76c2" providerId="ADAL" clId="{4FED15B2-D6C7-5B31-9097-F2773E6280EB}" dt="2026-07-08T20:36:22.824" v="1723"/>
            <ac:spMkLst>
              <pc:docMk/>
              <pc:sldMasterMk cId="1561040272" sldId="2147483738"/>
              <pc:sldLayoutMk cId="1338026584" sldId="2147484377"/>
              <ac:spMk id="9" creationId="{674B7DB3-B3E5-0FD2-089E-D9FBE9467714}"/>
            </ac:spMkLst>
          </pc:spChg>
          <pc:spChg chg="mod">
            <ac:chgData name="Ute Gunsenheimer" userId="884dadfb-41df-454e-9be8-c36f1a1e76c2" providerId="ADAL" clId="{4FED15B2-D6C7-5B31-9097-F2773E6280EB}" dt="2026-07-08T20:36:22.824" v="1723"/>
            <ac:spMkLst>
              <pc:docMk/>
              <pc:sldMasterMk cId="1561040272" sldId="2147483738"/>
              <pc:sldLayoutMk cId="1338026584" sldId="2147484377"/>
              <ac:spMk id="16" creationId="{FAD285AC-4CA3-AE2B-DFBA-B38823142166}"/>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138997755" sldId="2147484378"/>
          </pc:sldLayoutMkLst>
          <pc:spChg chg="mod">
            <ac:chgData name="Ute Gunsenheimer" userId="884dadfb-41df-454e-9be8-c36f1a1e76c2" providerId="ADAL" clId="{4FED15B2-D6C7-5B31-9097-F2773E6280EB}" dt="2026-07-08T20:36:22.824" v="1723"/>
            <ac:spMkLst>
              <pc:docMk/>
              <pc:sldMasterMk cId="1561040272" sldId="2147483738"/>
              <pc:sldLayoutMk cId="138997755" sldId="2147484378"/>
              <ac:spMk id="4" creationId="{2C152345-B91E-A1CE-86E4-5319B13706AE}"/>
            </ac:spMkLst>
          </pc:spChg>
          <pc:spChg chg="mod">
            <ac:chgData name="Ute Gunsenheimer" userId="884dadfb-41df-454e-9be8-c36f1a1e76c2" providerId="ADAL" clId="{4FED15B2-D6C7-5B31-9097-F2773E6280EB}" dt="2026-07-08T20:36:22.824" v="1723"/>
            <ac:spMkLst>
              <pc:docMk/>
              <pc:sldMasterMk cId="1561040272" sldId="2147483738"/>
              <pc:sldLayoutMk cId="138997755" sldId="2147484378"/>
              <ac:spMk id="5" creationId="{91AE6A73-F9CA-7AA2-7C06-C593F95B7398}"/>
            </ac:spMkLst>
          </pc:spChg>
          <pc:spChg chg="mod">
            <ac:chgData name="Ute Gunsenheimer" userId="884dadfb-41df-454e-9be8-c36f1a1e76c2" providerId="ADAL" clId="{4FED15B2-D6C7-5B31-9097-F2773E6280EB}" dt="2026-07-08T20:36:22.824" v="1723"/>
            <ac:spMkLst>
              <pc:docMk/>
              <pc:sldMasterMk cId="1561040272" sldId="2147483738"/>
              <pc:sldLayoutMk cId="138997755" sldId="2147484378"/>
              <ac:spMk id="6" creationId="{1A89EE09-D989-E2A7-8B62-B56370CEB350}"/>
            </ac:spMkLst>
          </pc:spChg>
          <pc:spChg chg="mod">
            <ac:chgData name="Ute Gunsenheimer" userId="884dadfb-41df-454e-9be8-c36f1a1e76c2" providerId="ADAL" clId="{4FED15B2-D6C7-5B31-9097-F2773E6280EB}" dt="2026-07-08T20:36:22.824" v="1723"/>
            <ac:spMkLst>
              <pc:docMk/>
              <pc:sldMasterMk cId="1561040272" sldId="2147483738"/>
              <pc:sldLayoutMk cId="138997755" sldId="2147484378"/>
              <ac:spMk id="7" creationId="{F2CFC582-4D7E-D25D-2B50-571DF21537F7}"/>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2110266498" sldId="2147484379"/>
          </pc:sldLayoutMkLst>
          <pc:spChg chg="mod">
            <ac:chgData name="Ute Gunsenheimer" userId="884dadfb-41df-454e-9be8-c36f1a1e76c2" providerId="ADAL" clId="{4FED15B2-D6C7-5B31-9097-F2773E6280EB}" dt="2026-07-08T20:36:22.824" v="1723"/>
            <ac:spMkLst>
              <pc:docMk/>
              <pc:sldMasterMk cId="1561040272" sldId="2147483738"/>
              <pc:sldLayoutMk cId="2110266498" sldId="2147484379"/>
              <ac:spMk id="7" creationId="{B3268E89-506B-54AE-D39B-A8BA3826C6B3}"/>
            </ac:spMkLst>
          </pc:spChg>
          <pc:spChg chg="mod">
            <ac:chgData name="Ute Gunsenheimer" userId="884dadfb-41df-454e-9be8-c36f1a1e76c2" providerId="ADAL" clId="{4FED15B2-D6C7-5B31-9097-F2773E6280EB}" dt="2026-07-08T20:36:22.824" v="1723"/>
            <ac:spMkLst>
              <pc:docMk/>
              <pc:sldMasterMk cId="1561040272" sldId="2147483738"/>
              <pc:sldLayoutMk cId="2110266498" sldId="2147484379"/>
              <ac:spMk id="8" creationId="{F882A8EC-5DAA-45AD-E104-FDF651F7DAFC}"/>
            </ac:spMkLst>
          </pc:spChg>
          <pc:spChg chg="mod">
            <ac:chgData name="Ute Gunsenheimer" userId="884dadfb-41df-454e-9be8-c36f1a1e76c2" providerId="ADAL" clId="{4FED15B2-D6C7-5B31-9097-F2773E6280EB}" dt="2026-07-08T20:36:22.824" v="1723"/>
            <ac:spMkLst>
              <pc:docMk/>
              <pc:sldMasterMk cId="1561040272" sldId="2147483738"/>
              <pc:sldLayoutMk cId="2110266498" sldId="2147484379"/>
              <ac:spMk id="9" creationId="{674B7DB3-B3E5-0FD2-089E-D9FBE9467714}"/>
            </ac:spMkLst>
          </pc:spChg>
          <pc:spChg chg="mod">
            <ac:chgData name="Ute Gunsenheimer" userId="884dadfb-41df-454e-9be8-c36f1a1e76c2" providerId="ADAL" clId="{4FED15B2-D6C7-5B31-9097-F2773E6280EB}" dt="2026-07-08T20:36:22.824" v="1723"/>
            <ac:spMkLst>
              <pc:docMk/>
              <pc:sldMasterMk cId="1561040272" sldId="2147483738"/>
              <pc:sldLayoutMk cId="2110266498" sldId="2147484379"/>
              <ac:spMk id="11" creationId="{398D4FBF-0EAB-27FC-BFF9-922AF94CC5D9}"/>
            </ac:spMkLst>
          </pc:spChg>
          <pc:spChg chg="mod">
            <ac:chgData name="Ute Gunsenheimer" userId="884dadfb-41df-454e-9be8-c36f1a1e76c2" providerId="ADAL" clId="{4FED15B2-D6C7-5B31-9097-F2773E6280EB}" dt="2026-07-08T20:36:22.824" v="1723"/>
            <ac:spMkLst>
              <pc:docMk/>
              <pc:sldMasterMk cId="1561040272" sldId="2147483738"/>
              <pc:sldLayoutMk cId="2110266498" sldId="2147484379"/>
              <ac:spMk id="12" creationId="{566BBDF6-7171-730B-A0C1-3D354D1F277E}"/>
            </ac:spMkLst>
          </pc:spChg>
          <pc:spChg chg="mod">
            <ac:chgData name="Ute Gunsenheimer" userId="884dadfb-41df-454e-9be8-c36f1a1e76c2" providerId="ADAL" clId="{4FED15B2-D6C7-5B31-9097-F2773E6280EB}" dt="2026-07-08T20:36:22.824" v="1723"/>
            <ac:spMkLst>
              <pc:docMk/>
              <pc:sldMasterMk cId="1561040272" sldId="2147483738"/>
              <pc:sldLayoutMk cId="2110266498" sldId="2147484379"/>
              <ac:spMk id="13" creationId="{9C870611-6B8A-2039-0C01-6EFD91901C64}"/>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2688829952" sldId="2147484380"/>
          </pc:sldLayoutMkLst>
          <pc:spChg chg="mod">
            <ac:chgData name="Ute Gunsenheimer" userId="884dadfb-41df-454e-9be8-c36f1a1e76c2" providerId="ADAL" clId="{4FED15B2-D6C7-5B31-9097-F2773E6280EB}" dt="2026-07-08T20:36:22.824" v="1723"/>
            <ac:spMkLst>
              <pc:docMk/>
              <pc:sldMasterMk cId="1561040272" sldId="2147483738"/>
              <pc:sldLayoutMk cId="2688829952" sldId="2147484380"/>
              <ac:spMk id="21"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2688829952" sldId="2147484380"/>
              <ac:spMk id="22"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2688829952" sldId="2147484380"/>
              <ac:spMk id="23"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2688829952" sldId="2147484380"/>
              <ac:spMk id="24"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2688829952" sldId="2147484380"/>
              <ac:spMk id="25" creationId="{00000000-0000-0000-0000-000000000000}"/>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3227097471" sldId="2147484381"/>
          </pc:sldLayoutMkLst>
          <pc:spChg chg="mod">
            <ac:chgData name="Ute Gunsenheimer" userId="884dadfb-41df-454e-9be8-c36f1a1e76c2" providerId="ADAL" clId="{4FED15B2-D6C7-5B31-9097-F2773E6280EB}" dt="2026-07-08T20:36:22.824" v="1723"/>
            <ac:spMkLst>
              <pc:docMk/>
              <pc:sldMasterMk cId="1561040272" sldId="2147483738"/>
              <pc:sldLayoutMk cId="3227097471" sldId="2147484381"/>
              <ac:spMk id="25"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3227097471" sldId="2147484381"/>
              <ac:spMk id="26"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3227097471" sldId="2147484381"/>
              <ac:spMk id="27"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3227097471" sldId="2147484381"/>
              <ac:spMk id="28"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3227097471" sldId="2147484381"/>
              <ac:spMk id="29"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3227097471" sldId="2147484381"/>
              <ac:spMk id="30" creationId="{00000000-0000-0000-0000-000000000000}"/>
            </ac:spMkLst>
          </pc:spChg>
        </pc:sldLayoutChg>
        <pc:sldLayoutChg chg="modSp del mod ord">
          <pc:chgData name="Ute Gunsenheimer" userId="884dadfb-41df-454e-9be8-c36f1a1e76c2" providerId="ADAL" clId="{4FED15B2-D6C7-5B31-9097-F2773E6280EB}" dt="2026-07-08T20:36:22.860" v="1724"/>
          <pc:sldLayoutMkLst>
            <pc:docMk/>
            <pc:sldMasterMk cId="1561040272" sldId="2147483738"/>
            <pc:sldLayoutMk cId="295228130" sldId="2147484382"/>
          </pc:sldLayoutMkLst>
          <pc:spChg chg="mod">
            <ac:chgData name="Ute Gunsenheimer" userId="884dadfb-41df-454e-9be8-c36f1a1e76c2" providerId="ADAL" clId="{4FED15B2-D6C7-5B31-9097-F2773E6280EB}" dt="2026-07-08T20:36:22.824" v="1723"/>
            <ac:spMkLst>
              <pc:docMk/>
              <pc:sldMasterMk cId="1561040272" sldId="2147483738"/>
              <pc:sldLayoutMk cId="295228130" sldId="2147484382"/>
              <ac:spMk id="28"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295228130" sldId="2147484382"/>
              <ac:spMk id="29"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295228130" sldId="2147484382"/>
              <ac:spMk id="30"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295228130" sldId="2147484382"/>
              <ac:spMk id="31" creationId="{00000000-0000-0000-0000-000000000000}"/>
            </ac:spMkLst>
          </pc:spChg>
          <pc:spChg chg="mod">
            <ac:chgData name="Ute Gunsenheimer" userId="884dadfb-41df-454e-9be8-c36f1a1e76c2" providerId="ADAL" clId="{4FED15B2-D6C7-5B31-9097-F2773E6280EB}" dt="2026-07-08T20:36:22.824" v="1723"/>
            <ac:spMkLst>
              <pc:docMk/>
              <pc:sldMasterMk cId="1561040272" sldId="2147483738"/>
              <pc:sldLayoutMk cId="295228130" sldId="2147484382"/>
              <ac:spMk id="32" creationId="{00000000-0000-0000-0000-000000000000}"/>
            </ac:spMkLst>
          </pc:spChg>
        </pc:sldLayoutChg>
        <pc:sldLayoutChg chg="del">
          <pc:chgData name="Ute Gunsenheimer" userId="884dadfb-41df-454e-9be8-c36f1a1e76c2" providerId="ADAL" clId="{4FED15B2-D6C7-5B31-9097-F2773E6280EB}" dt="2026-07-08T20:36:22.860" v="1724"/>
          <pc:sldLayoutMkLst>
            <pc:docMk/>
            <pc:sldMasterMk cId="1561040272" sldId="2147483738"/>
            <pc:sldLayoutMk cId="1135520187" sldId="2147484428"/>
          </pc:sldLayoutMkLst>
        </pc:sldLayoutChg>
        <pc:sldLayoutChg chg="del">
          <pc:chgData name="Ute Gunsenheimer" userId="884dadfb-41df-454e-9be8-c36f1a1e76c2" providerId="ADAL" clId="{4FED15B2-D6C7-5B31-9097-F2773E6280EB}" dt="2026-07-08T20:36:22.860" v="1724"/>
          <pc:sldLayoutMkLst>
            <pc:docMk/>
            <pc:sldMasterMk cId="1561040272" sldId="2147483738"/>
            <pc:sldLayoutMk cId="3452573895" sldId="2147484429"/>
          </pc:sldLayoutMkLst>
        </pc:sldLayoutChg>
        <pc:sldLayoutChg chg="del">
          <pc:chgData name="Ute Gunsenheimer" userId="884dadfb-41df-454e-9be8-c36f1a1e76c2" providerId="ADAL" clId="{4FED15B2-D6C7-5B31-9097-F2773E6280EB}" dt="2026-07-08T20:36:22.860" v="1724"/>
          <pc:sldLayoutMkLst>
            <pc:docMk/>
            <pc:sldMasterMk cId="1561040272" sldId="2147483738"/>
            <pc:sldLayoutMk cId="1957429406" sldId="2147484430"/>
          </pc:sldLayoutMkLst>
        </pc:sldLayoutChg>
      </pc:sldMasterChg>
      <pc:sldMasterChg chg="del delSldLayout modSldLayout sldLayoutOrd">
        <pc:chgData name="Ute Gunsenheimer" userId="884dadfb-41df-454e-9be8-c36f1a1e76c2" providerId="ADAL" clId="{4FED15B2-D6C7-5B31-9097-F2773E6280EB}" dt="2026-07-08T07:50:49.559" v="336" actId="2696"/>
        <pc:sldMasterMkLst>
          <pc:docMk/>
          <pc:sldMasterMk cId="3054905360" sldId="2147484236"/>
        </pc:sldMasterMkLst>
      </pc:sldMasterChg>
      <pc:sldMasterChg chg="del">
        <pc:chgData name="Ute Gunsenheimer" userId="884dadfb-41df-454e-9be8-c36f1a1e76c2" providerId="ADAL" clId="{4FED15B2-D6C7-5B31-9097-F2773E6280EB}" dt="2026-07-08T20:36:44.777" v="1731" actId="2696"/>
        <pc:sldMasterMkLst>
          <pc:docMk/>
          <pc:sldMasterMk cId="2277264131" sldId="2147484249"/>
        </pc:sldMasterMkLst>
      </pc:sldMasterChg>
      <pc:sldMasterChg chg="delSldLayout modSldLayout sldLayoutOrd">
        <pc:chgData name="Ute Gunsenheimer" userId="884dadfb-41df-454e-9be8-c36f1a1e76c2" providerId="ADAL" clId="{4FED15B2-D6C7-5B31-9097-F2773E6280EB}" dt="2026-07-08T20:36:22.860" v="1724"/>
        <pc:sldMasterMkLst>
          <pc:docMk/>
          <pc:sldMasterMk cId="3113621587" sldId="2147484256"/>
        </pc:sldMasterMkLst>
        <pc:sldLayoutChg chg="del">
          <pc:chgData name="Ute Gunsenheimer" userId="884dadfb-41df-454e-9be8-c36f1a1e76c2" providerId="ADAL" clId="{4FED15B2-D6C7-5B31-9097-F2773E6280EB}" dt="2026-07-08T20:36:22.860" v="1724"/>
          <pc:sldLayoutMkLst>
            <pc:docMk/>
            <pc:sldMasterMk cId="3113621587" sldId="2147484256"/>
            <pc:sldLayoutMk cId="2068408111" sldId="2147484272"/>
          </pc:sldLayoutMkLst>
        </pc:sldLayoutChg>
        <pc:sldLayoutChg chg="del">
          <pc:chgData name="Ute Gunsenheimer" userId="884dadfb-41df-454e-9be8-c36f1a1e76c2" providerId="ADAL" clId="{4FED15B2-D6C7-5B31-9097-F2773E6280EB}" dt="2026-07-08T20:36:22.860" v="1724"/>
          <pc:sldLayoutMkLst>
            <pc:docMk/>
            <pc:sldMasterMk cId="3113621587" sldId="2147484256"/>
            <pc:sldLayoutMk cId="2652175927" sldId="2147484273"/>
          </pc:sldLayoutMkLst>
        </pc:sldLayoutChg>
        <pc:sldLayoutChg chg="del">
          <pc:chgData name="Ute Gunsenheimer" userId="884dadfb-41df-454e-9be8-c36f1a1e76c2" providerId="ADAL" clId="{4FED15B2-D6C7-5B31-9097-F2773E6280EB}" dt="2026-07-08T20:36:22.860" v="1724"/>
          <pc:sldLayoutMkLst>
            <pc:docMk/>
            <pc:sldMasterMk cId="3113621587" sldId="2147484256"/>
            <pc:sldLayoutMk cId="673882764" sldId="2147484274"/>
          </pc:sldLayoutMkLst>
        </pc:sldLayoutChg>
        <pc:sldLayoutChg chg="del">
          <pc:chgData name="Ute Gunsenheimer" userId="884dadfb-41df-454e-9be8-c36f1a1e76c2" providerId="ADAL" clId="{4FED15B2-D6C7-5B31-9097-F2773E6280EB}" dt="2026-07-08T20:36:22.860" v="1724"/>
          <pc:sldLayoutMkLst>
            <pc:docMk/>
            <pc:sldMasterMk cId="3113621587" sldId="2147484256"/>
            <pc:sldLayoutMk cId="340690079" sldId="2147484275"/>
          </pc:sldLayoutMkLst>
        </pc:sldLayoutChg>
        <pc:sldLayoutChg chg="del">
          <pc:chgData name="Ute Gunsenheimer" userId="884dadfb-41df-454e-9be8-c36f1a1e76c2" providerId="ADAL" clId="{4FED15B2-D6C7-5B31-9097-F2773E6280EB}" dt="2026-07-08T20:36:22.860" v="1724"/>
          <pc:sldLayoutMkLst>
            <pc:docMk/>
            <pc:sldMasterMk cId="3113621587" sldId="2147484256"/>
            <pc:sldLayoutMk cId="1829788098" sldId="2147484276"/>
          </pc:sldLayoutMkLst>
        </pc:sldLayoutChg>
        <pc:sldLayoutChg chg="del">
          <pc:chgData name="Ute Gunsenheimer" userId="884dadfb-41df-454e-9be8-c36f1a1e76c2" providerId="ADAL" clId="{4FED15B2-D6C7-5B31-9097-F2773E6280EB}" dt="2026-07-08T20:36:22.860" v="1724"/>
          <pc:sldLayoutMkLst>
            <pc:docMk/>
            <pc:sldMasterMk cId="3113621587" sldId="2147484256"/>
            <pc:sldLayoutMk cId="2416641987" sldId="2147484277"/>
          </pc:sldLayoutMkLst>
        </pc:sldLayoutChg>
        <pc:sldLayoutChg chg="del">
          <pc:chgData name="Ute Gunsenheimer" userId="884dadfb-41df-454e-9be8-c36f1a1e76c2" providerId="ADAL" clId="{4FED15B2-D6C7-5B31-9097-F2773E6280EB}" dt="2026-07-08T20:36:22.860" v="1724"/>
          <pc:sldLayoutMkLst>
            <pc:docMk/>
            <pc:sldMasterMk cId="3113621587" sldId="2147484256"/>
            <pc:sldLayoutMk cId="651158792" sldId="2147484278"/>
          </pc:sldLayoutMkLst>
        </pc:sldLayoutChg>
        <pc:sldLayoutChg chg="del">
          <pc:chgData name="Ute Gunsenheimer" userId="884dadfb-41df-454e-9be8-c36f1a1e76c2" providerId="ADAL" clId="{4FED15B2-D6C7-5B31-9097-F2773E6280EB}" dt="2026-07-08T20:36:22.860" v="1724"/>
          <pc:sldLayoutMkLst>
            <pc:docMk/>
            <pc:sldMasterMk cId="3113621587" sldId="2147484256"/>
            <pc:sldLayoutMk cId="1298624990" sldId="2147484279"/>
          </pc:sldLayoutMkLst>
        </pc:sldLayoutChg>
        <pc:sldLayoutChg chg="del">
          <pc:chgData name="Ute Gunsenheimer" userId="884dadfb-41df-454e-9be8-c36f1a1e76c2" providerId="ADAL" clId="{4FED15B2-D6C7-5B31-9097-F2773E6280EB}" dt="2026-07-08T20:36:22.860" v="1724"/>
          <pc:sldLayoutMkLst>
            <pc:docMk/>
            <pc:sldMasterMk cId="3113621587" sldId="2147484256"/>
            <pc:sldLayoutMk cId="338125443" sldId="2147484280"/>
          </pc:sldLayoutMkLst>
        </pc:sldLayoutChg>
        <pc:sldLayoutChg chg="del">
          <pc:chgData name="Ute Gunsenheimer" userId="884dadfb-41df-454e-9be8-c36f1a1e76c2" providerId="ADAL" clId="{4FED15B2-D6C7-5B31-9097-F2773E6280EB}" dt="2026-07-08T20:36:22.860" v="1724"/>
          <pc:sldLayoutMkLst>
            <pc:docMk/>
            <pc:sldMasterMk cId="3113621587" sldId="2147484256"/>
            <pc:sldLayoutMk cId="2300281523" sldId="2147484282"/>
          </pc:sldLayoutMkLst>
        </pc:sldLayoutChg>
        <pc:sldLayoutChg chg="del">
          <pc:chgData name="Ute Gunsenheimer" userId="884dadfb-41df-454e-9be8-c36f1a1e76c2" providerId="ADAL" clId="{4FED15B2-D6C7-5B31-9097-F2773E6280EB}" dt="2026-07-08T20:36:22.860" v="1724"/>
          <pc:sldLayoutMkLst>
            <pc:docMk/>
            <pc:sldMasterMk cId="3113621587" sldId="2147484256"/>
            <pc:sldLayoutMk cId="851332858" sldId="2147484283"/>
          </pc:sldLayoutMkLst>
        </pc:sldLayoutChg>
        <pc:sldLayoutChg chg="del">
          <pc:chgData name="Ute Gunsenheimer" userId="884dadfb-41df-454e-9be8-c36f1a1e76c2" providerId="ADAL" clId="{4FED15B2-D6C7-5B31-9097-F2773E6280EB}" dt="2026-07-08T20:36:22.860" v="1724"/>
          <pc:sldLayoutMkLst>
            <pc:docMk/>
            <pc:sldMasterMk cId="3113621587" sldId="2147484256"/>
            <pc:sldLayoutMk cId="823447359" sldId="2147484284"/>
          </pc:sldLayoutMkLst>
        </pc:sldLayoutChg>
        <pc:sldLayoutChg chg="del">
          <pc:chgData name="Ute Gunsenheimer" userId="884dadfb-41df-454e-9be8-c36f1a1e76c2" providerId="ADAL" clId="{4FED15B2-D6C7-5B31-9097-F2773E6280EB}" dt="2026-07-08T20:36:22.860" v="1724"/>
          <pc:sldLayoutMkLst>
            <pc:docMk/>
            <pc:sldMasterMk cId="3113621587" sldId="2147484256"/>
            <pc:sldLayoutMk cId="603712427" sldId="2147484285"/>
          </pc:sldLayoutMkLst>
        </pc:sldLayoutChg>
        <pc:sldLayoutChg chg="del">
          <pc:chgData name="Ute Gunsenheimer" userId="884dadfb-41df-454e-9be8-c36f1a1e76c2" providerId="ADAL" clId="{4FED15B2-D6C7-5B31-9097-F2773E6280EB}" dt="2026-07-08T20:36:22.860" v="1724"/>
          <pc:sldLayoutMkLst>
            <pc:docMk/>
            <pc:sldMasterMk cId="3113621587" sldId="2147484256"/>
            <pc:sldLayoutMk cId="2616291703" sldId="2147484286"/>
          </pc:sldLayoutMkLst>
        </pc:sldLayoutChg>
        <pc:sldLayoutChg chg="del">
          <pc:chgData name="Ute Gunsenheimer" userId="884dadfb-41df-454e-9be8-c36f1a1e76c2" providerId="ADAL" clId="{4FED15B2-D6C7-5B31-9097-F2773E6280EB}" dt="2026-07-08T20:36:22.860" v="1724"/>
          <pc:sldLayoutMkLst>
            <pc:docMk/>
            <pc:sldMasterMk cId="3113621587" sldId="2147484256"/>
            <pc:sldLayoutMk cId="1673954084" sldId="2147484287"/>
          </pc:sldLayoutMkLst>
        </pc:sldLayoutChg>
        <pc:sldLayoutChg chg="del">
          <pc:chgData name="Ute Gunsenheimer" userId="884dadfb-41df-454e-9be8-c36f1a1e76c2" providerId="ADAL" clId="{4FED15B2-D6C7-5B31-9097-F2773E6280EB}" dt="2026-07-08T20:36:22.860" v="1724"/>
          <pc:sldLayoutMkLst>
            <pc:docMk/>
            <pc:sldMasterMk cId="3113621587" sldId="2147484256"/>
            <pc:sldLayoutMk cId="652633243" sldId="2147484288"/>
          </pc:sldLayoutMkLst>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3138349240" sldId="2147484351"/>
          </pc:sldLayoutMkLst>
          <pc:spChg chg="mod">
            <ac:chgData name="Ute Gunsenheimer" userId="884dadfb-41df-454e-9be8-c36f1a1e76c2" providerId="ADAL" clId="{4FED15B2-D6C7-5B31-9097-F2773E6280EB}" dt="2026-07-08T20:36:22.824" v="1723"/>
            <ac:spMkLst>
              <pc:docMk/>
              <pc:sldMasterMk cId="3113621587" sldId="2147484256"/>
              <pc:sldLayoutMk cId="3138349240" sldId="2147484351"/>
              <ac:spMk id="2" creationId="{41CD3A17-2FD3-A6E8-AE64-84E688E64212}"/>
            </ac:spMkLst>
          </pc:spChg>
          <pc:spChg chg="mod">
            <ac:chgData name="Ute Gunsenheimer" userId="884dadfb-41df-454e-9be8-c36f1a1e76c2" providerId="ADAL" clId="{4FED15B2-D6C7-5B31-9097-F2773E6280EB}" dt="2026-07-08T20:36:22.824" v="1723"/>
            <ac:spMkLst>
              <pc:docMk/>
              <pc:sldMasterMk cId="3113621587" sldId="2147484256"/>
              <pc:sldLayoutMk cId="3138349240" sldId="2147484351"/>
              <ac:spMk id="3" creationId="{6AA24123-D2B8-3C6F-4F69-0B7797E85540}"/>
            </ac:spMkLst>
          </pc:spChg>
        </pc:sldLayoutChg>
        <pc:sldLayoutChg chg="modSp mod ord">
          <pc:chgData name="Ute Gunsenheimer" userId="884dadfb-41df-454e-9be8-c36f1a1e76c2" providerId="ADAL" clId="{4FED15B2-D6C7-5B31-9097-F2773E6280EB}" dt="2026-07-08T20:36:22.824" v="1723"/>
          <pc:sldLayoutMkLst>
            <pc:docMk/>
            <pc:sldMasterMk cId="3113621587" sldId="2147484256"/>
            <pc:sldLayoutMk cId="3270251638" sldId="2147484352"/>
          </pc:sldLayoutMkLst>
          <pc:spChg chg="mod">
            <ac:chgData name="Ute Gunsenheimer" userId="884dadfb-41df-454e-9be8-c36f1a1e76c2" providerId="ADAL" clId="{4FED15B2-D6C7-5B31-9097-F2773E6280EB}" dt="2026-07-08T20:36:22.824" v="1723"/>
            <ac:spMkLst>
              <pc:docMk/>
              <pc:sldMasterMk cId="3113621587" sldId="2147484256"/>
              <pc:sldLayoutMk cId="3270251638" sldId="2147484352"/>
              <ac:spMk id="2" creationId="{69864CCA-ABA8-8CE0-F93C-570DFB1CB0FC}"/>
            </ac:spMkLst>
          </pc:spChg>
          <pc:spChg chg="mod">
            <ac:chgData name="Ute Gunsenheimer" userId="884dadfb-41df-454e-9be8-c36f1a1e76c2" providerId="ADAL" clId="{4FED15B2-D6C7-5B31-9097-F2773E6280EB}" dt="2026-07-08T20:36:22.824" v="1723"/>
            <ac:spMkLst>
              <pc:docMk/>
              <pc:sldMasterMk cId="3113621587" sldId="2147484256"/>
              <pc:sldLayoutMk cId="3270251638" sldId="2147484352"/>
              <ac:spMk id="6" creationId="{7FC53E47-0E6A-DE16-0730-64C755DD75A0}"/>
            </ac:spMkLst>
          </pc:spChg>
          <pc:spChg chg="mod">
            <ac:chgData name="Ute Gunsenheimer" userId="884dadfb-41df-454e-9be8-c36f1a1e76c2" providerId="ADAL" clId="{4FED15B2-D6C7-5B31-9097-F2773E6280EB}" dt="2026-07-08T20:36:22.824" v="1723"/>
            <ac:spMkLst>
              <pc:docMk/>
              <pc:sldMasterMk cId="3113621587" sldId="2147484256"/>
              <pc:sldLayoutMk cId="3270251638" sldId="2147484352"/>
              <ac:spMk id="9" creationId="{674B7DB3-B3E5-0FD2-089E-D9FBE9467714}"/>
            </ac:spMkLst>
          </pc:spChg>
          <pc:spChg chg="mod">
            <ac:chgData name="Ute Gunsenheimer" userId="884dadfb-41df-454e-9be8-c36f1a1e76c2" providerId="ADAL" clId="{4FED15B2-D6C7-5B31-9097-F2773E6280EB}" dt="2026-07-08T20:36:22.824" v="1723"/>
            <ac:spMkLst>
              <pc:docMk/>
              <pc:sldMasterMk cId="3113621587" sldId="2147484256"/>
              <pc:sldLayoutMk cId="3270251638" sldId="2147484352"/>
              <ac:spMk id="16" creationId="{FAD285AC-4CA3-AE2B-DFBA-B38823142166}"/>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1471086046" sldId="2147484353"/>
          </pc:sldLayoutMkLst>
          <pc:spChg chg="mod">
            <ac:chgData name="Ute Gunsenheimer" userId="884dadfb-41df-454e-9be8-c36f1a1e76c2" providerId="ADAL" clId="{4FED15B2-D6C7-5B31-9097-F2773E6280EB}" dt="2026-07-08T20:36:22.824" v="1723"/>
            <ac:spMkLst>
              <pc:docMk/>
              <pc:sldMasterMk cId="3113621587" sldId="2147484256"/>
              <pc:sldLayoutMk cId="1471086046" sldId="2147484353"/>
              <ac:spMk id="2" creationId="{40B5C96C-9F63-7043-62F1-6FFE70846A77}"/>
            </ac:spMkLst>
          </pc:spChg>
          <pc:spChg chg="mod">
            <ac:chgData name="Ute Gunsenheimer" userId="884dadfb-41df-454e-9be8-c36f1a1e76c2" providerId="ADAL" clId="{4FED15B2-D6C7-5B31-9097-F2773E6280EB}" dt="2026-07-08T20:36:22.824" v="1723"/>
            <ac:spMkLst>
              <pc:docMk/>
              <pc:sldMasterMk cId="3113621587" sldId="2147484256"/>
              <pc:sldLayoutMk cId="1471086046" sldId="2147484353"/>
              <ac:spMk id="3" creationId="{8C914087-1964-533C-A64A-45AABF8F83BA}"/>
            </ac:spMkLst>
          </pc:spChg>
          <pc:spChg chg="mod">
            <ac:chgData name="Ute Gunsenheimer" userId="884dadfb-41df-454e-9be8-c36f1a1e76c2" providerId="ADAL" clId="{4FED15B2-D6C7-5B31-9097-F2773E6280EB}" dt="2026-07-08T20:36:22.824" v="1723"/>
            <ac:spMkLst>
              <pc:docMk/>
              <pc:sldMasterMk cId="3113621587" sldId="2147484256"/>
              <pc:sldLayoutMk cId="1471086046" sldId="2147484353"/>
              <ac:spMk id="6" creationId="{7FC53E47-0E6A-DE16-0730-64C755DD75A0}"/>
            </ac:spMkLst>
          </pc:spChg>
          <pc:spChg chg="mod">
            <ac:chgData name="Ute Gunsenheimer" userId="884dadfb-41df-454e-9be8-c36f1a1e76c2" providerId="ADAL" clId="{4FED15B2-D6C7-5B31-9097-F2773E6280EB}" dt="2026-07-08T20:36:22.824" v="1723"/>
            <ac:spMkLst>
              <pc:docMk/>
              <pc:sldMasterMk cId="3113621587" sldId="2147484256"/>
              <pc:sldLayoutMk cId="1471086046" sldId="2147484353"/>
              <ac:spMk id="9" creationId="{674B7DB3-B3E5-0FD2-089E-D9FBE9467714}"/>
            </ac:spMkLst>
          </pc:spChg>
          <pc:spChg chg="mod">
            <ac:chgData name="Ute Gunsenheimer" userId="884dadfb-41df-454e-9be8-c36f1a1e76c2" providerId="ADAL" clId="{4FED15B2-D6C7-5B31-9097-F2773E6280EB}" dt="2026-07-08T20:36:22.824" v="1723"/>
            <ac:spMkLst>
              <pc:docMk/>
              <pc:sldMasterMk cId="3113621587" sldId="2147484256"/>
              <pc:sldLayoutMk cId="1471086046" sldId="2147484353"/>
              <ac:spMk id="12" creationId="{566BBDF6-7171-730B-A0C1-3D354D1F277E}"/>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649076978" sldId="2147484354"/>
          </pc:sldLayoutMkLst>
          <pc:spChg chg="mod">
            <ac:chgData name="Ute Gunsenheimer" userId="884dadfb-41df-454e-9be8-c36f1a1e76c2" providerId="ADAL" clId="{4FED15B2-D6C7-5B31-9097-F2773E6280EB}" dt="2026-07-08T20:36:22.824" v="1723"/>
            <ac:spMkLst>
              <pc:docMk/>
              <pc:sldMasterMk cId="3113621587" sldId="2147484256"/>
              <pc:sldLayoutMk cId="649076978" sldId="2147484354"/>
              <ac:spMk id="2" creationId="{60B80E89-3DFC-FEDF-2D5A-74F3DB64093F}"/>
            </ac:spMkLst>
          </pc:spChg>
          <pc:spChg chg="mod">
            <ac:chgData name="Ute Gunsenheimer" userId="884dadfb-41df-454e-9be8-c36f1a1e76c2" providerId="ADAL" clId="{4FED15B2-D6C7-5B31-9097-F2773E6280EB}" dt="2026-07-08T20:36:22.824" v="1723"/>
            <ac:spMkLst>
              <pc:docMk/>
              <pc:sldMasterMk cId="3113621587" sldId="2147484256"/>
              <pc:sldLayoutMk cId="649076978" sldId="2147484354"/>
              <ac:spMk id="3" creationId="{C46BE4D2-1F34-08DC-1FCF-6FD82EBB6334}"/>
            </ac:spMkLst>
          </pc:spChg>
          <pc:spChg chg="mod">
            <ac:chgData name="Ute Gunsenheimer" userId="884dadfb-41df-454e-9be8-c36f1a1e76c2" providerId="ADAL" clId="{4FED15B2-D6C7-5B31-9097-F2773E6280EB}" dt="2026-07-08T20:36:22.824" v="1723"/>
            <ac:spMkLst>
              <pc:docMk/>
              <pc:sldMasterMk cId="3113621587" sldId="2147484256"/>
              <pc:sldLayoutMk cId="649076978" sldId="2147484354"/>
              <ac:spMk id="6" creationId="{7FC53E47-0E6A-DE16-0730-64C755DD75A0}"/>
            </ac:spMkLst>
          </pc:spChg>
          <pc:spChg chg="mod">
            <ac:chgData name="Ute Gunsenheimer" userId="884dadfb-41df-454e-9be8-c36f1a1e76c2" providerId="ADAL" clId="{4FED15B2-D6C7-5B31-9097-F2773E6280EB}" dt="2026-07-08T20:36:22.824" v="1723"/>
            <ac:spMkLst>
              <pc:docMk/>
              <pc:sldMasterMk cId="3113621587" sldId="2147484256"/>
              <pc:sldLayoutMk cId="649076978" sldId="2147484354"/>
              <ac:spMk id="12" creationId="{566BBDF6-7171-730B-A0C1-3D354D1F277E}"/>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2278606435" sldId="2147484355"/>
          </pc:sldLayoutMkLst>
          <pc:spChg chg="mod">
            <ac:chgData name="Ute Gunsenheimer" userId="884dadfb-41df-454e-9be8-c36f1a1e76c2" providerId="ADAL" clId="{4FED15B2-D6C7-5B31-9097-F2773E6280EB}" dt="2026-07-08T20:36:22.824" v="1723"/>
            <ac:spMkLst>
              <pc:docMk/>
              <pc:sldMasterMk cId="3113621587" sldId="2147484256"/>
              <pc:sldLayoutMk cId="2278606435" sldId="2147484355"/>
              <ac:spMk id="2" creationId="{84E629F0-B24B-DF29-FA55-A4534D397726}"/>
            </ac:spMkLst>
          </pc:spChg>
          <pc:spChg chg="mod">
            <ac:chgData name="Ute Gunsenheimer" userId="884dadfb-41df-454e-9be8-c36f1a1e76c2" providerId="ADAL" clId="{4FED15B2-D6C7-5B31-9097-F2773E6280EB}" dt="2026-07-08T20:36:22.824" v="1723"/>
            <ac:spMkLst>
              <pc:docMk/>
              <pc:sldMasterMk cId="3113621587" sldId="2147484256"/>
              <pc:sldLayoutMk cId="2278606435" sldId="2147484355"/>
              <ac:spMk id="3" creationId="{A0A1AAEF-E0DD-FCD8-E2C6-D903DBA12BC4}"/>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1876642529" sldId="2147484356"/>
          </pc:sldLayoutMkLst>
          <pc:spChg chg="mod">
            <ac:chgData name="Ute Gunsenheimer" userId="884dadfb-41df-454e-9be8-c36f1a1e76c2" providerId="ADAL" clId="{4FED15B2-D6C7-5B31-9097-F2773E6280EB}" dt="2026-07-08T20:36:22.824" v="1723"/>
            <ac:spMkLst>
              <pc:docMk/>
              <pc:sldMasterMk cId="3113621587" sldId="2147484256"/>
              <pc:sldLayoutMk cId="1876642529" sldId="2147484356"/>
              <ac:spMk id="3" creationId="{A0A1AAEF-E0DD-FCD8-E2C6-D903DBA12BC4}"/>
            </ac:spMkLst>
          </pc:spChg>
          <pc:spChg chg="mod">
            <ac:chgData name="Ute Gunsenheimer" userId="884dadfb-41df-454e-9be8-c36f1a1e76c2" providerId="ADAL" clId="{4FED15B2-D6C7-5B31-9097-F2773E6280EB}" dt="2026-07-08T20:36:22.824" v="1723"/>
            <ac:spMkLst>
              <pc:docMk/>
              <pc:sldMasterMk cId="3113621587" sldId="2147484256"/>
              <pc:sldLayoutMk cId="1876642529" sldId="2147484356"/>
              <ac:spMk id="6" creationId="{4EEF53FE-8D73-F338-C7BC-3BD523CBF7D1}"/>
            </ac:spMkLst>
          </pc:spChg>
          <pc:spChg chg="mod">
            <ac:chgData name="Ute Gunsenheimer" userId="884dadfb-41df-454e-9be8-c36f1a1e76c2" providerId="ADAL" clId="{4FED15B2-D6C7-5B31-9097-F2773E6280EB}" dt="2026-07-08T20:36:22.824" v="1723"/>
            <ac:spMkLst>
              <pc:docMk/>
              <pc:sldMasterMk cId="3113621587" sldId="2147484256"/>
              <pc:sldLayoutMk cId="1876642529" sldId="2147484356"/>
              <ac:spMk id="7" creationId="{F957915A-F087-78A5-3BC0-0FE86D78E560}"/>
            </ac:spMkLst>
          </pc:spChg>
          <pc:spChg chg="mod">
            <ac:chgData name="Ute Gunsenheimer" userId="884dadfb-41df-454e-9be8-c36f1a1e76c2" providerId="ADAL" clId="{4FED15B2-D6C7-5B31-9097-F2773E6280EB}" dt="2026-07-08T20:36:22.824" v="1723"/>
            <ac:spMkLst>
              <pc:docMk/>
              <pc:sldMasterMk cId="3113621587" sldId="2147484256"/>
              <pc:sldLayoutMk cId="1876642529" sldId="2147484356"/>
              <ac:spMk id="8" creationId="{9452988D-DD8F-6942-0798-DC58681C28BB}"/>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2144489264" sldId="2147484357"/>
          </pc:sldLayoutMkLst>
          <pc:spChg chg="mod">
            <ac:chgData name="Ute Gunsenheimer" userId="884dadfb-41df-454e-9be8-c36f1a1e76c2" providerId="ADAL" clId="{4FED15B2-D6C7-5B31-9097-F2773E6280EB}" dt="2026-07-08T20:36:22.824" v="1723"/>
            <ac:spMkLst>
              <pc:docMk/>
              <pc:sldMasterMk cId="3113621587" sldId="2147484256"/>
              <pc:sldLayoutMk cId="2144489264" sldId="2147484357"/>
              <ac:spMk id="2" creationId="{E1CDA03E-2B8A-F194-817F-29C4D2BF19E2}"/>
            </ac:spMkLst>
          </pc:spChg>
          <pc:spChg chg="mod">
            <ac:chgData name="Ute Gunsenheimer" userId="884dadfb-41df-454e-9be8-c36f1a1e76c2" providerId="ADAL" clId="{4FED15B2-D6C7-5B31-9097-F2773E6280EB}" dt="2026-07-08T20:36:22.824" v="1723"/>
            <ac:spMkLst>
              <pc:docMk/>
              <pc:sldMasterMk cId="3113621587" sldId="2147484256"/>
              <pc:sldLayoutMk cId="2144489264" sldId="2147484357"/>
              <ac:spMk id="3" creationId="{A0A1AAEF-E0DD-FCD8-E2C6-D903DBA12BC4}"/>
            </ac:spMkLst>
          </pc:spChg>
          <pc:spChg chg="mod">
            <ac:chgData name="Ute Gunsenheimer" userId="884dadfb-41df-454e-9be8-c36f1a1e76c2" providerId="ADAL" clId="{4FED15B2-D6C7-5B31-9097-F2773E6280EB}" dt="2026-07-08T20:36:22.824" v="1723"/>
            <ac:spMkLst>
              <pc:docMk/>
              <pc:sldMasterMk cId="3113621587" sldId="2147484256"/>
              <pc:sldLayoutMk cId="2144489264" sldId="2147484357"/>
              <ac:spMk id="12" creationId="{72EB6A9A-0309-B84E-508E-B227E0731BD7}"/>
            </ac:spMkLst>
          </pc:spChg>
          <pc:spChg chg="mod">
            <ac:chgData name="Ute Gunsenheimer" userId="884dadfb-41df-454e-9be8-c36f1a1e76c2" providerId="ADAL" clId="{4FED15B2-D6C7-5B31-9097-F2773E6280EB}" dt="2026-07-08T20:36:22.824" v="1723"/>
            <ac:spMkLst>
              <pc:docMk/>
              <pc:sldMasterMk cId="3113621587" sldId="2147484256"/>
              <pc:sldLayoutMk cId="2144489264" sldId="2147484357"/>
              <ac:spMk id="13" creationId="{63CDDC73-2434-B276-FA2C-D1B633A27A4E}"/>
            </ac:spMkLst>
          </pc:spChg>
          <pc:spChg chg="mod">
            <ac:chgData name="Ute Gunsenheimer" userId="884dadfb-41df-454e-9be8-c36f1a1e76c2" providerId="ADAL" clId="{4FED15B2-D6C7-5B31-9097-F2773E6280EB}" dt="2026-07-08T20:36:22.824" v="1723"/>
            <ac:spMkLst>
              <pc:docMk/>
              <pc:sldMasterMk cId="3113621587" sldId="2147484256"/>
              <pc:sldLayoutMk cId="2144489264" sldId="2147484357"/>
              <ac:spMk id="14" creationId="{B6650B74-A9C0-63E3-4272-0EE83B5EE3E1}"/>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1520391489" sldId="2147484358"/>
          </pc:sldLayoutMkLst>
          <pc:spChg chg="mod">
            <ac:chgData name="Ute Gunsenheimer" userId="884dadfb-41df-454e-9be8-c36f1a1e76c2" providerId="ADAL" clId="{4FED15B2-D6C7-5B31-9097-F2773E6280EB}" dt="2026-07-08T20:36:22.824" v="1723"/>
            <ac:spMkLst>
              <pc:docMk/>
              <pc:sldMasterMk cId="3113621587" sldId="2147484256"/>
              <pc:sldLayoutMk cId="1520391489" sldId="2147484358"/>
              <ac:spMk id="3" creationId="{6814CE2F-D955-C445-A33E-F5089F2D06BD}"/>
            </ac:spMkLst>
          </pc:spChg>
          <pc:spChg chg="mod">
            <ac:chgData name="Ute Gunsenheimer" userId="884dadfb-41df-454e-9be8-c36f1a1e76c2" providerId="ADAL" clId="{4FED15B2-D6C7-5B31-9097-F2773E6280EB}" dt="2026-07-08T20:36:22.824" v="1723"/>
            <ac:spMkLst>
              <pc:docMk/>
              <pc:sldMasterMk cId="3113621587" sldId="2147484256"/>
              <pc:sldLayoutMk cId="1520391489" sldId="2147484358"/>
              <ac:spMk id="13" creationId="{124A14D2-62F9-154F-AF9D-F68D6855F04D}"/>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3718026304" sldId="2147484359"/>
          </pc:sldLayoutMkLst>
          <pc:spChg chg="mod">
            <ac:chgData name="Ute Gunsenheimer" userId="884dadfb-41df-454e-9be8-c36f1a1e76c2" providerId="ADAL" clId="{4FED15B2-D6C7-5B31-9097-F2773E6280EB}" dt="2026-07-08T20:36:22.824" v="1723"/>
            <ac:spMkLst>
              <pc:docMk/>
              <pc:sldMasterMk cId="3113621587" sldId="2147484256"/>
              <pc:sldLayoutMk cId="3718026304" sldId="2147484359"/>
              <ac:spMk id="2" creationId="{8798893C-4CC2-2B2F-4FC8-5E0C5AE0DA9D}"/>
            </ac:spMkLst>
          </pc:spChg>
          <pc:spChg chg="mod">
            <ac:chgData name="Ute Gunsenheimer" userId="884dadfb-41df-454e-9be8-c36f1a1e76c2" providerId="ADAL" clId="{4FED15B2-D6C7-5B31-9097-F2773E6280EB}" dt="2026-07-08T20:36:22.824" v="1723"/>
            <ac:spMkLst>
              <pc:docMk/>
              <pc:sldMasterMk cId="3113621587" sldId="2147484256"/>
              <pc:sldLayoutMk cId="3718026304" sldId="2147484359"/>
              <ac:spMk id="3" creationId="{25C9F0B7-F98C-CB91-2115-2967E7B1517C}"/>
            </ac:spMkLst>
          </pc:spChg>
          <pc:spChg chg="mod">
            <ac:chgData name="Ute Gunsenheimer" userId="884dadfb-41df-454e-9be8-c36f1a1e76c2" providerId="ADAL" clId="{4FED15B2-D6C7-5B31-9097-F2773E6280EB}" dt="2026-07-08T20:36:22.824" v="1723"/>
            <ac:spMkLst>
              <pc:docMk/>
              <pc:sldMasterMk cId="3113621587" sldId="2147484256"/>
              <pc:sldLayoutMk cId="3718026304" sldId="2147484359"/>
              <ac:spMk id="4" creationId="{1EDDDBB2-E3A5-184D-9122-109D1DA68713}"/>
            </ac:spMkLst>
          </pc:spChg>
          <pc:spChg chg="mod">
            <ac:chgData name="Ute Gunsenheimer" userId="884dadfb-41df-454e-9be8-c36f1a1e76c2" providerId="ADAL" clId="{4FED15B2-D6C7-5B31-9097-F2773E6280EB}" dt="2026-07-08T20:36:22.824" v="1723"/>
            <ac:spMkLst>
              <pc:docMk/>
              <pc:sldMasterMk cId="3113621587" sldId="2147484256"/>
              <pc:sldLayoutMk cId="3718026304" sldId="2147484359"/>
              <ac:spMk id="5" creationId="{8877E5B5-9B3B-1F13-E51F-88E6C87DC406}"/>
            </ac:spMkLst>
          </pc:spChg>
          <pc:spChg chg="mod">
            <ac:chgData name="Ute Gunsenheimer" userId="884dadfb-41df-454e-9be8-c36f1a1e76c2" providerId="ADAL" clId="{4FED15B2-D6C7-5B31-9097-F2773E6280EB}" dt="2026-07-08T20:36:22.824" v="1723"/>
            <ac:spMkLst>
              <pc:docMk/>
              <pc:sldMasterMk cId="3113621587" sldId="2147484256"/>
              <pc:sldLayoutMk cId="3718026304" sldId="2147484359"/>
              <ac:spMk id="6" creationId="{A8432B03-1FFF-FE82-834F-9C4FBE4D6A23}"/>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1816973598" sldId="2147484360"/>
          </pc:sldLayoutMkLst>
          <pc:spChg chg="mod">
            <ac:chgData name="Ute Gunsenheimer" userId="884dadfb-41df-454e-9be8-c36f1a1e76c2" providerId="ADAL" clId="{4FED15B2-D6C7-5B31-9097-F2773E6280EB}" dt="2026-07-08T20:36:22.824" v="1723"/>
            <ac:spMkLst>
              <pc:docMk/>
              <pc:sldMasterMk cId="3113621587" sldId="2147484256"/>
              <pc:sldLayoutMk cId="1816973598" sldId="2147484360"/>
              <ac:spMk id="2"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1816973598" sldId="2147484360"/>
              <ac:spMk id="8"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1816973598" sldId="2147484360"/>
              <ac:spMk id="10" creationId="{00000000-0000-0000-0000-000000000000}"/>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3492312890" sldId="2147484361"/>
          </pc:sldLayoutMkLst>
          <pc:spChg chg="mod">
            <ac:chgData name="Ute Gunsenheimer" userId="884dadfb-41df-454e-9be8-c36f1a1e76c2" providerId="ADAL" clId="{4FED15B2-D6C7-5B31-9097-F2773E6280EB}" dt="2026-07-08T20:36:22.824" v="1723"/>
            <ac:spMkLst>
              <pc:docMk/>
              <pc:sldMasterMk cId="3113621587" sldId="2147484256"/>
              <pc:sldLayoutMk cId="3492312890" sldId="2147484361"/>
              <ac:spMk id="43"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3492312890" sldId="2147484361"/>
              <ac:spMk id="44"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3492312890" sldId="2147484361"/>
              <ac:spMk id="45"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3492312890" sldId="2147484361"/>
              <ac:spMk id="46"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3492312890" sldId="2147484361"/>
              <ac:spMk id="47"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3492312890" sldId="2147484361"/>
              <ac:spMk id="48" creationId="{00000000-0000-0000-0000-000000000000}"/>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508696297" sldId="2147484362"/>
          </pc:sldLayoutMkLst>
          <pc:spChg chg="mod">
            <ac:chgData name="Ute Gunsenheimer" userId="884dadfb-41df-454e-9be8-c36f1a1e76c2" providerId="ADAL" clId="{4FED15B2-D6C7-5B31-9097-F2773E6280EB}" dt="2026-07-08T20:36:22.824" v="1723"/>
            <ac:spMkLst>
              <pc:docMk/>
              <pc:sldMasterMk cId="3113621587" sldId="2147484256"/>
              <pc:sldLayoutMk cId="508696297" sldId="2147484362"/>
              <ac:spMk id="108"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508696297" sldId="2147484362"/>
              <ac:spMk id="109"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508696297" sldId="2147484362"/>
              <ac:spMk id="110"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508696297" sldId="2147484362"/>
              <ac:spMk id="111" creationId="{00000000-0000-0000-0000-000000000000}"/>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1013399819" sldId="2147484363"/>
          </pc:sldLayoutMkLst>
          <pc:spChg chg="mod">
            <ac:chgData name="Ute Gunsenheimer" userId="884dadfb-41df-454e-9be8-c36f1a1e76c2" providerId="ADAL" clId="{4FED15B2-D6C7-5B31-9097-F2773E6280EB}" dt="2026-07-08T20:36:22.824" v="1723"/>
            <ac:spMkLst>
              <pc:docMk/>
              <pc:sldMasterMk cId="3113621587" sldId="2147484256"/>
              <pc:sldLayoutMk cId="1013399819" sldId="2147484363"/>
              <ac:spMk id="2" creationId="{41CD3A17-2FD3-A6E8-AE64-84E688E64212}"/>
            </ac:spMkLst>
          </pc:spChg>
          <pc:spChg chg="mod">
            <ac:chgData name="Ute Gunsenheimer" userId="884dadfb-41df-454e-9be8-c36f1a1e76c2" providerId="ADAL" clId="{4FED15B2-D6C7-5B31-9097-F2773E6280EB}" dt="2026-07-08T20:36:22.824" v="1723"/>
            <ac:spMkLst>
              <pc:docMk/>
              <pc:sldMasterMk cId="3113621587" sldId="2147484256"/>
              <pc:sldLayoutMk cId="1013399819" sldId="2147484363"/>
              <ac:spMk id="3" creationId="{6AA24123-D2B8-3C6F-4F69-0B7797E85540}"/>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1647134639" sldId="2147484364"/>
          </pc:sldLayoutMkLst>
          <pc:spChg chg="mod">
            <ac:chgData name="Ute Gunsenheimer" userId="884dadfb-41df-454e-9be8-c36f1a1e76c2" providerId="ADAL" clId="{4FED15B2-D6C7-5B31-9097-F2773E6280EB}" dt="2026-07-08T20:36:22.824" v="1723"/>
            <ac:spMkLst>
              <pc:docMk/>
              <pc:sldMasterMk cId="3113621587" sldId="2147484256"/>
              <pc:sldLayoutMk cId="1647134639" sldId="2147484364"/>
              <ac:spMk id="2" creationId="{69864CCA-ABA8-8CE0-F93C-570DFB1CB0FC}"/>
            </ac:spMkLst>
          </pc:spChg>
          <pc:spChg chg="mod">
            <ac:chgData name="Ute Gunsenheimer" userId="884dadfb-41df-454e-9be8-c36f1a1e76c2" providerId="ADAL" clId="{4FED15B2-D6C7-5B31-9097-F2773E6280EB}" dt="2026-07-08T20:36:22.824" v="1723"/>
            <ac:spMkLst>
              <pc:docMk/>
              <pc:sldMasterMk cId="3113621587" sldId="2147484256"/>
              <pc:sldLayoutMk cId="1647134639" sldId="2147484364"/>
              <ac:spMk id="6" creationId="{7FC53E47-0E6A-DE16-0730-64C755DD75A0}"/>
            </ac:spMkLst>
          </pc:spChg>
          <pc:spChg chg="mod">
            <ac:chgData name="Ute Gunsenheimer" userId="884dadfb-41df-454e-9be8-c36f1a1e76c2" providerId="ADAL" clId="{4FED15B2-D6C7-5B31-9097-F2773E6280EB}" dt="2026-07-08T20:36:22.824" v="1723"/>
            <ac:spMkLst>
              <pc:docMk/>
              <pc:sldMasterMk cId="3113621587" sldId="2147484256"/>
              <pc:sldLayoutMk cId="1647134639" sldId="2147484364"/>
              <ac:spMk id="9" creationId="{674B7DB3-B3E5-0FD2-089E-D9FBE9467714}"/>
            </ac:spMkLst>
          </pc:spChg>
          <pc:spChg chg="mod">
            <ac:chgData name="Ute Gunsenheimer" userId="884dadfb-41df-454e-9be8-c36f1a1e76c2" providerId="ADAL" clId="{4FED15B2-D6C7-5B31-9097-F2773E6280EB}" dt="2026-07-08T20:36:22.824" v="1723"/>
            <ac:spMkLst>
              <pc:docMk/>
              <pc:sldMasterMk cId="3113621587" sldId="2147484256"/>
              <pc:sldLayoutMk cId="1647134639" sldId="2147484364"/>
              <ac:spMk id="16" creationId="{FAD285AC-4CA3-AE2B-DFBA-B38823142166}"/>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82706128" sldId="2147484365"/>
          </pc:sldLayoutMkLst>
          <pc:spChg chg="mod">
            <ac:chgData name="Ute Gunsenheimer" userId="884dadfb-41df-454e-9be8-c36f1a1e76c2" providerId="ADAL" clId="{4FED15B2-D6C7-5B31-9097-F2773E6280EB}" dt="2026-07-08T20:36:22.824" v="1723"/>
            <ac:spMkLst>
              <pc:docMk/>
              <pc:sldMasterMk cId="3113621587" sldId="2147484256"/>
              <pc:sldLayoutMk cId="82706128" sldId="2147484365"/>
              <ac:spMk id="2" creationId="{40B5C96C-9F63-7043-62F1-6FFE70846A77}"/>
            </ac:spMkLst>
          </pc:spChg>
          <pc:spChg chg="mod">
            <ac:chgData name="Ute Gunsenheimer" userId="884dadfb-41df-454e-9be8-c36f1a1e76c2" providerId="ADAL" clId="{4FED15B2-D6C7-5B31-9097-F2773E6280EB}" dt="2026-07-08T20:36:22.824" v="1723"/>
            <ac:spMkLst>
              <pc:docMk/>
              <pc:sldMasterMk cId="3113621587" sldId="2147484256"/>
              <pc:sldLayoutMk cId="82706128" sldId="2147484365"/>
              <ac:spMk id="3" creationId="{8C914087-1964-533C-A64A-45AABF8F83BA}"/>
            </ac:spMkLst>
          </pc:spChg>
          <pc:spChg chg="mod">
            <ac:chgData name="Ute Gunsenheimer" userId="884dadfb-41df-454e-9be8-c36f1a1e76c2" providerId="ADAL" clId="{4FED15B2-D6C7-5B31-9097-F2773E6280EB}" dt="2026-07-08T20:36:22.824" v="1723"/>
            <ac:spMkLst>
              <pc:docMk/>
              <pc:sldMasterMk cId="3113621587" sldId="2147484256"/>
              <pc:sldLayoutMk cId="82706128" sldId="2147484365"/>
              <ac:spMk id="6" creationId="{7FC53E47-0E6A-DE16-0730-64C755DD75A0}"/>
            </ac:spMkLst>
          </pc:spChg>
          <pc:spChg chg="mod">
            <ac:chgData name="Ute Gunsenheimer" userId="884dadfb-41df-454e-9be8-c36f1a1e76c2" providerId="ADAL" clId="{4FED15B2-D6C7-5B31-9097-F2773E6280EB}" dt="2026-07-08T20:36:22.824" v="1723"/>
            <ac:spMkLst>
              <pc:docMk/>
              <pc:sldMasterMk cId="3113621587" sldId="2147484256"/>
              <pc:sldLayoutMk cId="82706128" sldId="2147484365"/>
              <ac:spMk id="9" creationId="{674B7DB3-B3E5-0FD2-089E-D9FBE9467714}"/>
            </ac:spMkLst>
          </pc:spChg>
          <pc:spChg chg="mod">
            <ac:chgData name="Ute Gunsenheimer" userId="884dadfb-41df-454e-9be8-c36f1a1e76c2" providerId="ADAL" clId="{4FED15B2-D6C7-5B31-9097-F2773E6280EB}" dt="2026-07-08T20:36:22.824" v="1723"/>
            <ac:spMkLst>
              <pc:docMk/>
              <pc:sldMasterMk cId="3113621587" sldId="2147484256"/>
              <pc:sldLayoutMk cId="82706128" sldId="2147484365"/>
              <ac:spMk id="12" creationId="{566BBDF6-7171-730B-A0C1-3D354D1F277E}"/>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1946668176" sldId="2147484384"/>
          </pc:sldLayoutMkLst>
          <pc:spChg chg="mod">
            <ac:chgData name="Ute Gunsenheimer" userId="884dadfb-41df-454e-9be8-c36f1a1e76c2" providerId="ADAL" clId="{4FED15B2-D6C7-5B31-9097-F2773E6280EB}" dt="2026-07-08T20:36:22.824" v="1723"/>
            <ac:spMkLst>
              <pc:docMk/>
              <pc:sldMasterMk cId="3113621587" sldId="2147484256"/>
              <pc:sldLayoutMk cId="1946668176" sldId="2147484384"/>
              <ac:spMk id="2" creationId="{41CD3A17-2FD3-A6E8-AE64-84E688E64212}"/>
            </ac:spMkLst>
          </pc:spChg>
          <pc:spChg chg="mod">
            <ac:chgData name="Ute Gunsenheimer" userId="884dadfb-41df-454e-9be8-c36f1a1e76c2" providerId="ADAL" clId="{4FED15B2-D6C7-5B31-9097-F2773E6280EB}" dt="2026-07-08T20:36:22.824" v="1723"/>
            <ac:spMkLst>
              <pc:docMk/>
              <pc:sldMasterMk cId="3113621587" sldId="2147484256"/>
              <pc:sldLayoutMk cId="1946668176" sldId="2147484384"/>
              <ac:spMk id="3" creationId="{6AA24123-D2B8-3C6F-4F69-0B7797E85540}"/>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3793436894" sldId="2147484385"/>
          </pc:sldLayoutMkLst>
          <pc:spChg chg="mod">
            <ac:chgData name="Ute Gunsenheimer" userId="884dadfb-41df-454e-9be8-c36f1a1e76c2" providerId="ADAL" clId="{4FED15B2-D6C7-5B31-9097-F2773E6280EB}" dt="2026-07-08T20:36:22.824" v="1723"/>
            <ac:spMkLst>
              <pc:docMk/>
              <pc:sldMasterMk cId="3113621587" sldId="2147484256"/>
              <pc:sldLayoutMk cId="3793436894" sldId="2147484385"/>
              <ac:spMk id="2" creationId="{69864CCA-ABA8-8CE0-F93C-570DFB1CB0FC}"/>
            </ac:spMkLst>
          </pc:spChg>
          <pc:spChg chg="mod">
            <ac:chgData name="Ute Gunsenheimer" userId="884dadfb-41df-454e-9be8-c36f1a1e76c2" providerId="ADAL" clId="{4FED15B2-D6C7-5B31-9097-F2773E6280EB}" dt="2026-07-08T20:36:22.824" v="1723"/>
            <ac:spMkLst>
              <pc:docMk/>
              <pc:sldMasterMk cId="3113621587" sldId="2147484256"/>
              <pc:sldLayoutMk cId="3793436894" sldId="2147484385"/>
              <ac:spMk id="6" creationId="{7FC53E47-0E6A-DE16-0730-64C755DD75A0}"/>
            </ac:spMkLst>
          </pc:spChg>
          <pc:spChg chg="mod">
            <ac:chgData name="Ute Gunsenheimer" userId="884dadfb-41df-454e-9be8-c36f1a1e76c2" providerId="ADAL" clId="{4FED15B2-D6C7-5B31-9097-F2773E6280EB}" dt="2026-07-08T20:36:22.824" v="1723"/>
            <ac:spMkLst>
              <pc:docMk/>
              <pc:sldMasterMk cId="3113621587" sldId="2147484256"/>
              <pc:sldLayoutMk cId="3793436894" sldId="2147484385"/>
              <ac:spMk id="9" creationId="{674B7DB3-B3E5-0FD2-089E-D9FBE9467714}"/>
            </ac:spMkLst>
          </pc:spChg>
          <pc:spChg chg="mod">
            <ac:chgData name="Ute Gunsenheimer" userId="884dadfb-41df-454e-9be8-c36f1a1e76c2" providerId="ADAL" clId="{4FED15B2-D6C7-5B31-9097-F2773E6280EB}" dt="2026-07-08T20:36:22.824" v="1723"/>
            <ac:spMkLst>
              <pc:docMk/>
              <pc:sldMasterMk cId="3113621587" sldId="2147484256"/>
              <pc:sldLayoutMk cId="3793436894" sldId="2147484385"/>
              <ac:spMk id="16" creationId="{FAD285AC-4CA3-AE2B-DFBA-B38823142166}"/>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2872427169" sldId="2147484386"/>
          </pc:sldLayoutMkLst>
          <pc:spChg chg="mod">
            <ac:chgData name="Ute Gunsenheimer" userId="884dadfb-41df-454e-9be8-c36f1a1e76c2" providerId="ADAL" clId="{4FED15B2-D6C7-5B31-9097-F2773E6280EB}" dt="2026-07-08T20:36:22.824" v="1723"/>
            <ac:spMkLst>
              <pc:docMk/>
              <pc:sldMasterMk cId="3113621587" sldId="2147484256"/>
              <pc:sldLayoutMk cId="2872427169" sldId="2147484386"/>
              <ac:spMk id="2" creationId="{40B5C96C-9F63-7043-62F1-6FFE70846A77}"/>
            </ac:spMkLst>
          </pc:spChg>
          <pc:spChg chg="mod">
            <ac:chgData name="Ute Gunsenheimer" userId="884dadfb-41df-454e-9be8-c36f1a1e76c2" providerId="ADAL" clId="{4FED15B2-D6C7-5B31-9097-F2773E6280EB}" dt="2026-07-08T20:36:22.824" v="1723"/>
            <ac:spMkLst>
              <pc:docMk/>
              <pc:sldMasterMk cId="3113621587" sldId="2147484256"/>
              <pc:sldLayoutMk cId="2872427169" sldId="2147484386"/>
              <ac:spMk id="3" creationId="{8C914087-1964-533C-A64A-45AABF8F83BA}"/>
            </ac:spMkLst>
          </pc:spChg>
          <pc:spChg chg="mod">
            <ac:chgData name="Ute Gunsenheimer" userId="884dadfb-41df-454e-9be8-c36f1a1e76c2" providerId="ADAL" clId="{4FED15B2-D6C7-5B31-9097-F2773E6280EB}" dt="2026-07-08T20:36:22.824" v="1723"/>
            <ac:spMkLst>
              <pc:docMk/>
              <pc:sldMasterMk cId="3113621587" sldId="2147484256"/>
              <pc:sldLayoutMk cId="2872427169" sldId="2147484386"/>
              <ac:spMk id="6" creationId="{7FC53E47-0E6A-DE16-0730-64C755DD75A0}"/>
            </ac:spMkLst>
          </pc:spChg>
          <pc:spChg chg="mod">
            <ac:chgData name="Ute Gunsenheimer" userId="884dadfb-41df-454e-9be8-c36f1a1e76c2" providerId="ADAL" clId="{4FED15B2-D6C7-5B31-9097-F2773E6280EB}" dt="2026-07-08T20:36:22.824" v="1723"/>
            <ac:spMkLst>
              <pc:docMk/>
              <pc:sldMasterMk cId="3113621587" sldId="2147484256"/>
              <pc:sldLayoutMk cId="2872427169" sldId="2147484386"/>
              <ac:spMk id="9" creationId="{674B7DB3-B3E5-0FD2-089E-D9FBE9467714}"/>
            </ac:spMkLst>
          </pc:spChg>
          <pc:spChg chg="mod">
            <ac:chgData name="Ute Gunsenheimer" userId="884dadfb-41df-454e-9be8-c36f1a1e76c2" providerId="ADAL" clId="{4FED15B2-D6C7-5B31-9097-F2773E6280EB}" dt="2026-07-08T20:36:22.824" v="1723"/>
            <ac:spMkLst>
              <pc:docMk/>
              <pc:sldMasterMk cId="3113621587" sldId="2147484256"/>
              <pc:sldLayoutMk cId="2872427169" sldId="2147484386"/>
              <ac:spMk id="12" creationId="{566BBDF6-7171-730B-A0C1-3D354D1F277E}"/>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637589318" sldId="2147484387"/>
          </pc:sldLayoutMkLst>
          <pc:spChg chg="mod">
            <ac:chgData name="Ute Gunsenheimer" userId="884dadfb-41df-454e-9be8-c36f1a1e76c2" providerId="ADAL" clId="{4FED15B2-D6C7-5B31-9097-F2773E6280EB}" dt="2026-07-08T20:36:22.824" v="1723"/>
            <ac:spMkLst>
              <pc:docMk/>
              <pc:sldMasterMk cId="3113621587" sldId="2147484256"/>
              <pc:sldLayoutMk cId="637589318" sldId="2147484387"/>
              <ac:spMk id="2" creationId="{60B80E89-3DFC-FEDF-2D5A-74F3DB64093F}"/>
            </ac:spMkLst>
          </pc:spChg>
          <pc:spChg chg="mod">
            <ac:chgData name="Ute Gunsenheimer" userId="884dadfb-41df-454e-9be8-c36f1a1e76c2" providerId="ADAL" clId="{4FED15B2-D6C7-5B31-9097-F2773E6280EB}" dt="2026-07-08T20:36:22.824" v="1723"/>
            <ac:spMkLst>
              <pc:docMk/>
              <pc:sldMasterMk cId="3113621587" sldId="2147484256"/>
              <pc:sldLayoutMk cId="637589318" sldId="2147484387"/>
              <ac:spMk id="3" creationId="{C46BE4D2-1F34-08DC-1FCF-6FD82EBB6334}"/>
            </ac:spMkLst>
          </pc:spChg>
          <pc:spChg chg="mod">
            <ac:chgData name="Ute Gunsenheimer" userId="884dadfb-41df-454e-9be8-c36f1a1e76c2" providerId="ADAL" clId="{4FED15B2-D6C7-5B31-9097-F2773E6280EB}" dt="2026-07-08T20:36:22.824" v="1723"/>
            <ac:spMkLst>
              <pc:docMk/>
              <pc:sldMasterMk cId="3113621587" sldId="2147484256"/>
              <pc:sldLayoutMk cId="637589318" sldId="2147484387"/>
              <ac:spMk id="6" creationId="{7FC53E47-0E6A-DE16-0730-64C755DD75A0}"/>
            </ac:spMkLst>
          </pc:spChg>
          <pc:spChg chg="mod">
            <ac:chgData name="Ute Gunsenheimer" userId="884dadfb-41df-454e-9be8-c36f1a1e76c2" providerId="ADAL" clId="{4FED15B2-D6C7-5B31-9097-F2773E6280EB}" dt="2026-07-08T20:36:22.824" v="1723"/>
            <ac:spMkLst>
              <pc:docMk/>
              <pc:sldMasterMk cId="3113621587" sldId="2147484256"/>
              <pc:sldLayoutMk cId="637589318" sldId="2147484387"/>
              <ac:spMk id="12" creationId="{566BBDF6-7171-730B-A0C1-3D354D1F277E}"/>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1848352448" sldId="2147484388"/>
          </pc:sldLayoutMkLst>
          <pc:spChg chg="mod">
            <ac:chgData name="Ute Gunsenheimer" userId="884dadfb-41df-454e-9be8-c36f1a1e76c2" providerId="ADAL" clId="{4FED15B2-D6C7-5B31-9097-F2773E6280EB}" dt="2026-07-08T20:36:22.824" v="1723"/>
            <ac:spMkLst>
              <pc:docMk/>
              <pc:sldMasterMk cId="3113621587" sldId="2147484256"/>
              <pc:sldLayoutMk cId="1848352448" sldId="2147484388"/>
              <ac:spMk id="2" creationId="{84E629F0-B24B-DF29-FA55-A4534D397726}"/>
            </ac:spMkLst>
          </pc:spChg>
          <pc:spChg chg="mod">
            <ac:chgData name="Ute Gunsenheimer" userId="884dadfb-41df-454e-9be8-c36f1a1e76c2" providerId="ADAL" clId="{4FED15B2-D6C7-5B31-9097-F2773E6280EB}" dt="2026-07-08T20:36:22.824" v="1723"/>
            <ac:spMkLst>
              <pc:docMk/>
              <pc:sldMasterMk cId="3113621587" sldId="2147484256"/>
              <pc:sldLayoutMk cId="1848352448" sldId="2147484388"/>
              <ac:spMk id="3" creationId="{A0A1AAEF-E0DD-FCD8-E2C6-D903DBA12BC4}"/>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3928999085" sldId="2147484389"/>
          </pc:sldLayoutMkLst>
          <pc:spChg chg="mod">
            <ac:chgData name="Ute Gunsenheimer" userId="884dadfb-41df-454e-9be8-c36f1a1e76c2" providerId="ADAL" clId="{4FED15B2-D6C7-5B31-9097-F2773E6280EB}" dt="2026-07-08T20:36:22.824" v="1723"/>
            <ac:spMkLst>
              <pc:docMk/>
              <pc:sldMasterMk cId="3113621587" sldId="2147484256"/>
              <pc:sldLayoutMk cId="3928999085" sldId="2147484389"/>
              <ac:spMk id="3" creationId="{A0A1AAEF-E0DD-FCD8-E2C6-D903DBA12BC4}"/>
            </ac:spMkLst>
          </pc:spChg>
          <pc:spChg chg="mod">
            <ac:chgData name="Ute Gunsenheimer" userId="884dadfb-41df-454e-9be8-c36f1a1e76c2" providerId="ADAL" clId="{4FED15B2-D6C7-5B31-9097-F2773E6280EB}" dt="2026-07-08T20:36:22.824" v="1723"/>
            <ac:spMkLst>
              <pc:docMk/>
              <pc:sldMasterMk cId="3113621587" sldId="2147484256"/>
              <pc:sldLayoutMk cId="3928999085" sldId="2147484389"/>
              <ac:spMk id="6" creationId="{4EEF53FE-8D73-F338-C7BC-3BD523CBF7D1}"/>
            </ac:spMkLst>
          </pc:spChg>
          <pc:spChg chg="mod">
            <ac:chgData name="Ute Gunsenheimer" userId="884dadfb-41df-454e-9be8-c36f1a1e76c2" providerId="ADAL" clId="{4FED15B2-D6C7-5B31-9097-F2773E6280EB}" dt="2026-07-08T20:36:22.824" v="1723"/>
            <ac:spMkLst>
              <pc:docMk/>
              <pc:sldMasterMk cId="3113621587" sldId="2147484256"/>
              <pc:sldLayoutMk cId="3928999085" sldId="2147484389"/>
              <ac:spMk id="7" creationId="{F957915A-F087-78A5-3BC0-0FE86D78E560}"/>
            </ac:spMkLst>
          </pc:spChg>
          <pc:spChg chg="mod">
            <ac:chgData name="Ute Gunsenheimer" userId="884dadfb-41df-454e-9be8-c36f1a1e76c2" providerId="ADAL" clId="{4FED15B2-D6C7-5B31-9097-F2773E6280EB}" dt="2026-07-08T20:36:22.824" v="1723"/>
            <ac:spMkLst>
              <pc:docMk/>
              <pc:sldMasterMk cId="3113621587" sldId="2147484256"/>
              <pc:sldLayoutMk cId="3928999085" sldId="2147484389"/>
              <ac:spMk id="8" creationId="{9452988D-DD8F-6942-0798-DC58681C28BB}"/>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82035365" sldId="2147484390"/>
          </pc:sldLayoutMkLst>
          <pc:spChg chg="mod">
            <ac:chgData name="Ute Gunsenheimer" userId="884dadfb-41df-454e-9be8-c36f1a1e76c2" providerId="ADAL" clId="{4FED15B2-D6C7-5B31-9097-F2773E6280EB}" dt="2026-07-08T20:36:22.824" v="1723"/>
            <ac:spMkLst>
              <pc:docMk/>
              <pc:sldMasterMk cId="3113621587" sldId="2147484256"/>
              <pc:sldLayoutMk cId="82035365" sldId="2147484390"/>
              <ac:spMk id="2" creationId="{E1CDA03E-2B8A-F194-817F-29C4D2BF19E2}"/>
            </ac:spMkLst>
          </pc:spChg>
          <pc:spChg chg="mod">
            <ac:chgData name="Ute Gunsenheimer" userId="884dadfb-41df-454e-9be8-c36f1a1e76c2" providerId="ADAL" clId="{4FED15B2-D6C7-5B31-9097-F2773E6280EB}" dt="2026-07-08T20:36:22.824" v="1723"/>
            <ac:spMkLst>
              <pc:docMk/>
              <pc:sldMasterMk cId="3113621587" sldId="2147484256"/>
              <pc:sldLayoutMk cId="82035365" sldId="2147484390"/>
              <ac:spMk id="3" creationId="{A0A1AAEF-E0DD-FCD8-E2C6-D903DBA12BC4}"/>
            </ac:spMkLst>
          </pc:spChg>
          <pc:spChg chg="mod">
            <ac:chgData name="Ute Gunsenheimer" userId="884dadfb-41df-454e-9be8-c36f1a1e76c2" providerId="ADAL" clId="{4FED15B2-D6C7-5B31-9097-F2773E6280EB}" dt="2026-07-08T20:36:22.824" v="1723"/>
            <ac:spMkLst>
              <pc:docMk/>
              <pc:sldMasterMk cId="3113621587" sldId="2147484256"/>
              <pc:sldLayoutMk cId="82035365" sldId="2147484390"/>
              <ac:spMk id="12" creationId="{72EB6A9A-0309-B84E-508E-B227E0731BD7}"/>
            </ac:spMkLst>
          </pc:spChg>
          <pc:spChg chg="mod">
            <ac:chgData name="Ute Gunsenheimer" userId="884dadfb-41df-454e-9be8-c36f1a1e76c2" providerId="ADAL" clId="{4FED15B2-D6C7-5B31-9097-F2773E6280EB}" dt="2026-07-08T20:36:22.824" v="1723"/>
            <ac:spMkLst>
              <pc:docMk/>
              <pc:sldMasterMk cId="3113621587" sldId="2147484256"/>
              <pc:sldLayoutMk cId="82035365" sldId="2147484390"/>
              <ac:spMk id="13" creationId="{63CDDC73-2434-B276-FA2C-D1B633A27A4E}"/>
            </ac:spMkLst>
          </pc:spChg>
          <pc:spChg chg="mod">
            <ac:chgData name="Ute Gunsenheimer" userId="884dadfb-41df-454e-9be8-c36f1a1e76c2" providerId="ADAL" clId="{4FED15B2-D6C7-5B31-9097-F2773E6280EB}" dt="2026-07-08T20:36:22.824" v="1723"/>
            <ac:spMkLst>
              <pc:docMk/>
              <pc:sldMasterMk cId="3113621587" sldId="2147484256"/>
              <pc:sldLayoutMk cId="82035365" sldId="2147484390"/>
              <ac:spMk id="14" creationId="{B6650B74-A9C0-63E3-4272-0EE83B5EE3E1}"/>
            </ac:spMkLst>
          </pc:spChg>
        </pc:sldLayoutChg>
        <pc:sldLayoutChg chg="modSp mod ord">
          <pc:chgData name="Ute Gunsenheimer" userId="884dadfb-41df-454e-9be8-c36f1a1e76c2" providerId="ADAL" clId="{4FED15B2-D6C7-5B31-9097-F2773E6280EB}" dt="2026-07-08T20:36:22.824" v="1723"/>
          <pc:sldLayoutMkLst>
            <pc:docMk/>
            <pc:sldMasterMk cId="3113621587" sldId="2147484256"/>
            <pc:sldLayoutMk cId="498763592" sldId="2147484391"/>
          </pc:sldLayoutMkLst>
          <pc:spChg chg="mod">
            <ac:chgData name="Ute Gunsenheimer" userId="884dadfb-41df-454e-9be8-c36f1a1e76c2" providerId="ADAL" clId="{4FED15B2-D6C7-5B31-9097-F2773E6280EB}" dt="2026-07-08T20:36:22.824" v="1723"/>
            <ac:spMkLst>
              <pc:docMk/>
              <pc:sldMasterMk cId="3113621587" sldId="2147484256"/>
              <pc:sldLayoutMk cId="498763592" sldId="2147484391"/>
              <ac:spMk id="2" creationId="{69864CCA-ABA8-8CE0-F93C-570DFB1CB0FC}"/>
            </ac:spMkLst>
          </pc:spChg>
          <pc:spChg chg="mod">
            <ac:chgData name="Ute Gunsenheimer" userId="884dadfb-41df-454e-9be8-c36f1a1e76c2" providerId="ADAL" clId="{4FED15B2-D6C7-5B31-9097-F2773E6280EB}" dt="2026-07-08T20:36:22.824" v="1723"/>
            <ac:spMkLst>
              <pc:docMk/>
              <pc:sldMasterMk cId="3113621587" sldId="2147484256"/>
              <pc:sldLayoutMk cId="498763592" sldId="2147484391"/>
              <ac:spMk id="6" creationId="{7FC53E47-0E6A-DE16-0730-64C755DD75A0}"/>
            </ac:spMkLst>
          </pc:spChg>
          <pc:spChg chg="mod">
            <ac:chgData name="Ute Gunsenheimer" userId="884dadfb-41df-454e-9be8-c36f1a1e76c2" providerId="ADAL" clId="{4FED15B2-D6C7-5B31-9097-F2773E6280EB}" dt="2026-07-08T20:36:22.824" v="1723"/>
            <ac:spMkLst>
              <pc:docMk/>
              <pc:sldMasterMk cId="3113621587" sldId="2147484256"/>
              <pc:sldLayoutMk cId="498763592" sldId="2147484391"/>
              <ac:spMk id="9" creationId="{674B7DB3-B3E5-0FD2-089E-D9FBE9467714}"/>
            </ac:spMkLst>
          </pc:spChg>
          <pc:spChg chg="mod">
            <ac:chgData name="Ute Gunsenheimer" userId="884dadfb-41df-454e-9be8-c36f1a1e76c2" providerId="ADAL" clId="{4FED15B2-D6C7-5B31-9097-F2773E6280EB}" dt="2026-07-08T20:36:22.824" v="1723"/>
            <ac:spMkLst>
              <pc:docMk/>
              <pc:sldMasterMk cId="3113621587" sldId="2147484256"/>
              <pc:sldLayoutMk cId="498763592" sldId="2147484391"/>
              <ac:spMk id="16" creationId="{FAD285AC-4CA3-AE2B-DFBA-B38823142166}"/>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1866190645" sldId="2147484392"/>
          </pc:sldLayoutMkLst>
          <pc:spChg chg="mod">
            <ac:chgData name="Ute Gunsenheimer" userId="884dadfb-41df-454e-9be8-c36f1a1e76c2" providerId="ADAL" clId="{4FED15B2-D6C7-5B31-9097-F2773E6280EB}" dt="2026-07-08T20:36:22.824" v="1723"/>
            <ac:spMkLst>
              <pc:docMk/>
              <pc:sldMasterMk cId="3113621587" sldId="2147484256"/>
              <pc:sldLayoutMk cId="1866190645" sldId="2147484392"/>
              <ac:spMk id="3" creationId="{6814CE2F-D955-C445-A33E-F5089F2D06BD}"/>
            </ac:spMkLst>
          </pc:spChg>
          <pc:spChg chg="mod">
            <ac:chgData name="Ute Gunsenheimer" userId="884dadfb-41df-454e-9be8-c36f1a1e76c2" providerId="ADAL" clId="{4FED15B2-D6C7-5B31-9097-F2773E6280EB}" dt="2026-07-08T20:36:22.824" v="1723"/>
            <ac:spMkLst>
              <pc:docMk/>
              <pc:sldMasterMk cId="3113621587" sldId="2147484256"/>
              <pc:sldLayoutMk cId="1866190645" sldId="2147484392"/>
              <ac:spMk id="13" creationId="{124A14D2-62F9-154F-AF9D-F68D6855F04D}"/>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3600223214" sldId="2147484393"/>
          </pc:sldLayoutMkLst>
          <pc:spChg chg="mod">
            <ac:chgData name="Ute Gunsenheimer" userId="884dadfb-41df-454e-9be8-c36f1a1e76c2" providerId="ADAL" clId="{4FED15B2-D6C7-5B31-9097-F2773E6280EB}" dt="2026-07-08T20:36:22.824" v="1723"/>
            <ac:spMkLst>
              <pc:docMk/>
              <pc:sldMasterMk cId="3113621587" sldId="2147484256"/>
              <pc:sldLayoutMk cId="3600223214" sldId="2147484393"/>
              <ac:spMk id="2" creationId="{8798893C-4CC2-2B2F-4FC8-5E0C5AE0DA9D}"/>
            </ac:spMkLst>
          </pc:spChg>
          <pc:spChg chg="mod">
            <ac:chgData name="Ute Gunsenheimer" userId="884dadfb-41df-454e-9be8-c36f1a1e76c2" providerId="ADAL" clId="{4FED15B2-D6C7-5B31-9097-F2773E6280EB}" dt="2026-07-08T20:36:22.824" v="1723"/>
            <ac:spMkLst>
              <pc:docMk/>
              <pc:sldMasterMk cId="3113621587" sldId="2147484256"/>
              <pc:sldLayoutMk cId="3600223214" sldId="2147484393"/>
              <ac:spMk id="3" creationId="{25C9F0B7-F98C-CB91-2115-2967E7B1517C}"/>
            </ac:spMkLst>
          </pc:spChg>
          <pc:spChg chg="mod">
            <ac:chgData name="Ute Gunsenheimer" userId="884dadfb-41df-454e-9be8-c36f1a1e76c2" providerId="ADAL" clId="{4FED15B2-D6C7-5B31-9097-F2773E6280EB}" dt="2026-07-08T20:36:22.824" v="1723"/>
            <ac:spMkLst>
              <pc:docMk/>
              <pc:sldMasterMk cId="3113621587" sldId="2147484256"/>
              <pc:sldLayoutMk cId="3600223214" sldId="2147484393"/>
              <ac:spMk id="4" creationId="{1EDDDBB2-E3A5-184D-9122-109D1DA68713}"/>
            </ac:spMkLst>
          </pc:spChg>
          <pc:spChg chg="mod">
            <ac:chgData name="Ute Gunsenheimer" userId="884dadfb-41df-454e-9be8-c36f1a1e76c2" providerId="ADAL" clId="{4FED15B2-D6C7-5B31-9097-F2773E6280EB}" dt="2026-07-08T20:36:22.824" v="1723"/>
            <ac:spMkLst>
              <pc:docMk/>
              <pc:sldMasterMk cId="3113621587" sldId="2147484256"/>
              <pc:sldLayoutMk cId="3600223214" sldId="2147484393"/>
              <ac:spMk id="5" creationId="{8877E5B5-9B3B-1F13-E51F-88E6C87DC406}"/>
            </ac:spMkLst>
          </pc:spChg>
          <pc:spChg chg="mod">
            <ac:chgData name="Ute Gunsenheimer" userId="884dadfb-41df-454e-9be8-c36f1a1e76c2" providerId="ADAL" clId="{4FED15B2-D6C7-5B31-9097-F2773E6280EB}" dt="2026-07-08T20:36:22.824" v="1723"/>
            <ac:spMkLst>
              <pc:docMk/>
              <pc:sldMasterMk cId="3113621587" sldId="2147484256"/>
              <pc:sldLayoutMk cId="3600223214" sldId="2147484393"/>
              <ac:spMk id="6" creationId="{A8432B03-1FFF-FE82-834F-9C4FBE4D6A23}"/>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1692057668" sldId="2147484394"/>
          </pc:sldLayoutMkLst>
          <pc:spChg chg="mod">
            <ac:chgData name="Ute Gunsenheimer" userId="884dadfb-41df-454e-9be8-c36f1a1e76c2" providerId="ADAL" clId="{4FED15B2-D6C7-5B31-9097-F2773E6280EB}" dt="2026-07-08T20:36:22.824" v="1723"/>
            <ac:spMkLst>
              <pc:docMk/>
              <pc:sldMasterMk cId="3113621587" sldId="2147484256"/>
              <pc:sldLayoutMk cId="1692057668" sldId="2147484394"/>
              <ac:spMk id="18"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1692057668" sldId="2147484394"/>
              <ac:spMk id="19"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1692057668" sldId="2147484394"/>
              <ac:spMk id="20" creationId="{00000000-0000-0000-0000-000000000000}"/>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2925586965" sldId="2147484395"/>
          </pc:sldLayoutMkLst>
          <pc:spChg chg="mod">
            <ac:chgData name="Ute Gunsenheimer" userId="884dadfb-41df-454e-9be8-c36f1a1e76c2" providerId="ADAL" clId="{4FED15B2-D6C7-5B31-9097-F2773E6280EB}" dt="2026-07-08T20:36:22.824" v="1723"/>
            <ac:spMkLst>
              <pc:docMk/>
              <pc:sldMasterMk cId="3113621587" sldId="2147484256"/>
              <pc:sldLayoutMk cId="2925586965" sldId="2147484395"/>
              <ac:spMk id="2"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2925586965" sldId="2147484395"/>
              <ac:spMk id="8"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2925586965" sldId="2147484395"/>
              <ac:spMk id="10" creationId="{00000000-0000-0000-0000-000000000000}"/>
            </ac:spMkLst>
          </pc:spChg>
        </pc:sldLayoutChg>
        <pc:sldLayoutChg chg="del mod ord">
          <pc:chgData name="Ute Gunsenheimer" userId="884dadfb-41df-454e-9be8-c36f1a1e76c2" providerId="ADAL" clId="{4FED15B2-D6C7-5B31-9097-F2773E6280EB}" dt="2026-07-08T20:36:22.860" v="1724"/>
          <pc:sldLayoutMkLst>
            <pc:docMk/>
            <pc:sldMasterMk cId="3113621587" sldId="2147484256"/>
            <pc:sldLayoutMk cId="3491972339" sldId="2147484396"/>
          </pc:sldLayoutMkLst>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114773265" sldId="2147484397"/>
          </pc:sldLayoutMkLst>
          <pc:spChg chg="mod">
            <ac:chgData name="Ute Gunsenheimer" userId="884dadfb-41df-454e-9be8-c36f1a1e76c2" providerId="ADAL" clId="{4FED15B2-D6C7-5B31-9097-F2773E6280EB}" dt="2026-07-08T20:36:22.824" v="1723"/>
            <ac:spMkLst>
              <pc:docMk/>
              <pc:sldMasterMk cId="3113621587" sldId="2147484256"/>
              <pc:sldLayoutMk cId="114773265" sldId="2147484397"/>
              <ac:spMk id="713"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114773265" sldId="2147484397"/>
              <ac:spMk id="715"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114773265" sldId="2147484397"/>
              <ac:spMk id="716"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114773265" sldId="2147484397"/>
              <ac:spMk id="717" creationId="{00000000-0000-0000-0000-000000000000}"/>
            </ac:spMkLst>
          </pc:spChg>
        </pc:sldLayoutChg>
        <pc:sldLayoutChg chg="modSp del mod ord">
          <pc:chgData name="Ute Gunsenheimer" userId="884dadfb-41df-454e-9be8-c36f1a1e76c2" providerId="ADAL" clId="{4FED15B2-D6C7-5B31-9097-F2773E6280EB}" dt="2026-07-08T20:36:22.860" v="1724"/>
          <pc:sldLayoutMkLst>
            <pc:docMk/>
            <pc:sldMasterMk cId="3113621587" sldId="2147484256"/>
            <pc:sldLayoutMk cId="3762302089" sldId="2147484398"/>
          </pc:sldLayoutMkLst>
          <pc:spChg chg="mod">
            <ac:chgData name="Ute Gunsenheimer" userId="884dadfb-41df-454e-9be8-c36f1a1e76c2" providerId="ADAL" clId="{4FED15B2-D6C7-5B31-9097-F2773E6280EB}" dt="2026-07-08T20:36:22.824" v="1723"/>
            <ac:spMkLst>
              <pc:docMk/>
              <pc:sldMasterMk cId="3113621587" sldId="2147484256"/>
              <pc:sldLayoutMk cId="3762302089" sldId="2147484398"/>
              <ac:spMk id="108"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3762302089" sldId="2147484398"/>
              <ac:spMk id="109"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3762302089" sldId="2147484398"/>
              <ac:spMk id="110" creationId="{00000000-0000-0000-0000-000000000000}"/>
            </ac:spMkLst>
          </pc:spChg>
          <pc:spChg chg="mod">
            <ac:chgData name="Ute Gunsenheimer" userId="884dadfb-41df-454e-9be8-c36f1a1e76c2" providerId="ADAL" clId="{4FED15B2-D6C7-5B31-9097-F2773E6280EB}" dt="2026-07-08T20:36:22.824" v="1723"/>
            <ac:spMkLst>
              <pc:docMk/>
              <pc:sldMasterMk cId="3113621587" sldId="2147484256"/>
              <pc:sldLayoutMk cId="3762302089" sldId="2147484398"/>
              <ac:spMk id="111" creationId="{00000000-0000-0000-0000-000000000000}"/>
            </ac:spMkLst>
          </pc:spChg>
        </pc:sldLayoutChg>
      </pc:sldMasterChg>
      <pc:sldMasterChg chg="del sldLayoutOrd">
        <pc:chgData name="Ute Gunsenheimer" userId="884dadfb-41df-454e-9be8-c36f1a1e76c2" providerId="ADAL" clId="{4FED15B2-D6C7-5B31-9097-F2773E6280EB}" dt="2026-07-08T20:36:22.860" v="1724"/>
        <pc:sldMasterMkLst>
          <pc:docMk/>
          <pc:sldMasterMk cId="2659398407" sldId="2147484296"/>
        </pc:sldMasterMkLst>
      </pc:sldMasterChg>
      <pc:sldMasterChg chg="del">
        <pc:chgData name="Ute Gunsenheimer" userId="884dadfb-41df-454e-9be8-c36f1a1e76c2" providerId="ADAL" clId="{4FED15B2-D6C7-5B31-9097-F2773E6280EB}" dt="2026-07-08T07:50:37.720" v="332" actId="2696"/>
        <pc:sldMasterMkLst>
          <pc:docMk/>
          <pc:sldMasterMk cId="3712027004" sldId="2147484338"/>
        </pc:sldMasterMkLst>
      </pc:sldMasterChg>
      <pc:sldMasterChg chg="del sldLayoutOrd">
        <pc:chgData name="Ute Gunsenheimer" userId="884dadfb-41df-454e-9be8-c36f1a1e76c2" providerId="ADAL" clId="{4FED15B2-D6C7-5B31-9097-F2773E6280EB}" dt="2026-07-08T20:36:22.860" v="1724"/>
        <pc:sldMasterMkLst>
          <pc:docMk/>
          <pc:sldMasterMk cId="620745776" sldId="2147484350"/>
        </pc:sldMasterMkLst>
      </pc:sldMasterChg>
      <pc:sldMasterChg chg="del sldLayoutOrd">
        <pc:chgData name="Ute Gunsenheimer" userId="884dadfb-41df-454e-9be8-c36f1a1e76c2" providerId="ADAL" clId="{4FED15B2-D6C7-5B31-9097-F2773E6280EB}" dt="2026-07-08T20:36:22.860" v="1724"/>
        <pc:sldMasterMkLst>
          <pc:docMk/>
          <pc:sldMasterMk cId="1341934208" sldId="2147484366"/>
        </pc:sldMasterMkLst>
      </pc:sldMasterChg>
      <pc:sldMasterChg chg="del sldLayoutOrd">
        <pc:chgData name="Ute Gunsenheimer" userId="884dadfb-41df-454e-9be8-c36f1a1e76c2" providerId="ADAL" clId="{4FED15B2-D6C7-5B31-9097-F2773E6280EB}" dt="2026-07-08T20:36:22.860" v="1724"/>
        <pc:sldMasterMkLst>
          <pc:docMk/>
          <pc:sldMasterMk cId="4162067906" sldId="2147484383"/>
        </pc:sldMasterMkLst>
      </pc:sldMasterChg>
      <pc:sldMasterChg chg="del">
        <pc:chgData name="Ute Gunsenheimer" userId="884dadfb-41df-454e-9be8-c36f1a1e76c2" providerId="ADAL" clId="{4FED15B2-D6C7-5B31-9097-F2773E6280EB}" dt="2026-07-08T08:12:01.359" v="645" actId="2696"/>
        <pc:sldMasterMkLst>
          <pc:docMk/>
          <pc:sldMasterMk cId="751382115" sldId="2147484399"/>
        </pc:sldMasterMkLst>
      </pc:sldMasterChg>
      <pc:sldMasterChg chg="del">
        <pc:chgData name="Ute Gunsenheimer" userId="884dadfb-41df-454e-9be8-c36f1a1e76c2" providerId="ADAL" clId="{4FED15B2-D6C7-5B31-9097-F2773E6280EB}" dt="2026-07-08T20:36:12.718" v="1722" actId="2696"/>
        <pc:sldMasterMkLst>
          <pc:docMk/>
          <pc:sldMasterMk cId="3984217815" sldId="2147484399"/>
        </pc:sldMasterMkLst>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F783BC-3B7C-4089-9641-1C9FBC2A146C}"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529DDED0-5BF5-44F7-9129-3DE0DF44BEF4}">
      <dgm:prSet/>
      <dgm:spPr>
        <a:solidFill>
          <a:srgbClr val="008691"/>
        </a:solidFill>
        <a:ln>
          <a:solidFill>
            <a:srgbClr val="008691"/>
          </a:solidFill>
        </a:ln>
      </dgm:spPr>
      <dgm:t>
        <a:bodyPr/>
        <a:lstStyle/>
        <a:p>
          <a:r>
            <a:rPr lang="en-IE" b="0" i="0" baseline="0">
              <a:latin typeface="Quicksand" pitchFamily="2" charset="77"/>
            </a:rPr>
            <a:t>Operationalisation of the EOSC Federation</a:t>
          </a:r>
          <a:endParaRPr lang="en-US" b="0" i="0">
            <a:latin typeface="Quicksand" pitchFamily="2" charset="77"/>
          </a:endParaRPr>
        </a:p>
      </dgm:t>
    </dgm:pt>
    <dgm:pt modelId="{4FE977D7-0338-4CC4-ABA5-8456CD73830F}" type="parTrans" cxnId="{82596796-73B4-4366-A6CB-CF517D7136A4}">
      <dgm:prSet/>
      <dgm:spPr/>
      <dgm:t>
        <a:bodyPr/>
        <a:lstStyle/>
        <a:p>
          <a:endParaRPr lang="en-US"/>
        </a:p>
      </dgm:t>
    </dgm:pt>
    <dgm:pt modelId="{A770832E-3C62-443C-B869-29252F4F4A1A}" type="sibTrans" cxnId="{82596796-73B4-4366-A6CB-CF517D7136A4}">
      <dgm:prSet/>
      <dgm:spPr/>
      <dgm:t>
        <a:bodyPr/>
        <a:lstStyle/>
        <a:p>
          <a:endParaRPr lang="en-US"/>
        </a:p>
      </dgm:t>
    </dgm:pt>
    <dgm:pt modelId="{64AA08DA-2ABC-4B79-A9A2-6A28163F9293}">
      <dgm:prSet/>
      <dgm:spPr>
        <a:solidFill>
          <a:srgbClr val="FF5B7F"/>
        </a:solidFill>
        <a:ln>
          <a:solidFill>
            <a:srgbClr val="FF5B7F"/>
          </a:solidFill>
        </a:ln>
      </dgm:spPr>
      <dgm:t>
        <a:bodyPr/>
        <a:lstStyle/>
        <a:p>
          <a:pPr rtl="0"/>
          <a:r>
            <a:rPr lang="en-IE" sz="1400" b="0" i="0" baseline="0">
              <a:solidFill>
                <a:srgbClr val="FFFFFF"/>
              </a:solidFill>
              <a:latin typeface="Roboto"/>
              <a:ea typeface="Roboto"/>
              <a:cs typeface="Roboto"/>
            </a:rPr>
            <a:t>Quality,Trust</a:t>
          </a:r>
          <a:r>
            <a:rPr lang="en-IE" sz="1400" b="0" i="0">
              <a:solidFill>
                <a:srgbClr val="FFFFFF"/>
              </a:solidFill>
              <a:latin typeface="Roboto"/>
              <a:ea typeface="Roboto"/>
              <a:cs typeface="Roboto"/>
            </a:rPr>
            <a:t>, and Sovereignity of Data</a:t>
          </a:r>
          <a:endParaRPr lang="en-US" b="0" i="0">
            <a:latin typeface="Quicksand" pitchFamily="2" charset="77"/>
          </a:endParaRPr>
        </a:p>
      </dgm:t>
    </dgm:pt>
    <dgm:pt modelId="{38438362-CE7A-44DA-8913-933E8B5B0085}" type="parTrans" cxnId="{AB59BFE1-D795-4E2D-88B6-42C70FA2C6A1}">
      <dgm:prSet/>
      <dgm:spPr/>
      <dgm:t>
        <a:bodyPr/>
        <a:lstStyle/>
        <a:p>
          <a:endParaRPr lang="en-US"/>
        </a:p>
      </dgm:t>
    </dgm:pt>
    <dgm:pt modelId="{9AE404A6-2615-4FED-A1C0-6EC30867051F}" type="sibTrans" cxnId="{AB59BFE1-D795-4E2D-88B6-42C70FA2C6A1}">
      <dgm:prSet/>
      <dgm:spPr/>
      <dgm:t>
        <a:bodyPr/>
        <a:lstStyle/>
        <a:p>
          <a:endParaRPr lang="en-US"/>
        </a:p>
      </dgm:t>
    </dgm:pt>
    <dgm:pt modelId="{FB5FE047-22E3-4F4D-8469-C60A8C7F4978}">
      <dgm:prSet/>
      <dgm:spPr>
        <a:solidFill>
          <a:srgbClr val="F2F2F2">
            <a:alpha val="90000"/>
          </a:srgbClr>
        </a:solidFill>
        <a:ln>
          <a:solidFill>
            <a:srgbClr val="F2F2F2"/>
          </a:solidFill>
        </a:ln>
      </dgm:spPr>
      <dgm:t>
        <a:bodyPr/>
        <a:lstStyle/>
        <a:p>
          <a:pPr>
            <a:lnSpc>
              <a:spcPct val="100000"/>
            </a:lnSpc>
            <a:spcBef>
              <a:spcPts val="600"/>
            </a:spcBef>
            <a:spcAft>
              <a:spcPts val="600"/>
            </a:spcAft>
          </a:pPr>
          <a:r>
            <a:rPr lang="en-IE" b="0" i="0" baseline="0">
              <a:latin typeface="Roboto Light" panose="02000000000000000000" pitchFamily="2" charset="0"/>
              <a:ea typeface="Roboto Light" panose="02000000000000000000" pitchFamily="2" charset="0"/>
            </a:rPr>
            <a:t>Data Sovereignty, Research Security, and Scientific Data Quality</a:t>
          </a:r>
          <a:endParaRPr lang="en-US" b="0" i="0">
            <a:latin typeface="Roboto Light" panose="02000000000000000000" pitchFamily="2" charset="0"/>
            <a:ea typeface="Roboto Light" panose="02000000000000000000" pitchFamily="2" charset="0"/>
          </a:endParaRPr>
        </a:p>
      </dgm:t>
    </dgm:pt>
    <dgm:pt modelId="{B2090A45-6F00-4CA0-81B0-2642FCA820AF}" type="parTrans" cxnId="{DEFE0528-8768-49E8-9694-683ABDDA3742}">
      <dgm:prSet/>
      <dgm:spPr/>
      <dgm:t>
        <a:bodyPr/>
        <a:lstStyle/>
        <a:p>
          <a:endParaRPr lang="en-US"/>
        </a:p>
      </dgm:t>
    </dgm:pt>
    <dgm:pt modelId="{EE4139C5-D5BD-49CC-9EE7-1592D87285E5}" type="sibTrans" cxnId="{DEFE0528-8768-49E8-9694-683ABDDA3742}">
      <dgm:prSet/>
      <dgm:spPr/>
      <dgm:t>
        <a:bodyPr/>
        <a:lstStyle/>
        <a:p>
          <a:endParaRPr lang="en-US"/>
        </a:p>
      </dgm:t>
    </dgm:pt>
    <dgm:pt modelId="{FBBF1B2E-EA93-4595-AACF-049C1250F911}">
      <dgm:prSet/>
      <dgm:spPr>
        <a:solidFill>
          <a:srgbClr val="F2F2F2">
            <a:alpha val="90000"/>
          </a:srgbClr>
        </a:solidFill>
        <a:ln>
          <a:solidFill>
            <a:srgbClr val="F2F2F2"/>
          </a:solidFill>
        </a:ln>
      </dgm:spPr>
      <dgm:t>
        <a:bodyPr/>
        <a:lstStyle/>
        <a:p>
          <a:pPr>
            <a:lnSpc>
              <a:spcPct val="100000"/>
            </a:lnSpc>
            <a:spcBef>
              <a:spcPts val="600"/>
            </a:spcBef>
            <a:spcAft>
              <a:spcPts val="600"/>
            </a:spcAft>
          </a:pPr>
          <a:r>
            <a:rPr lang="en-IE" b="0" i="0" baseline="0">
              <a:latin typeface="Roboto Light" panose="02000000000000000000" pitchFamily="2" charset="0"/>
              <a:ea typeface="Roboto Light" panose="02000000000000000000" pitchFamily="2" charset="0"/>
            </a:rPr>
            <a:t>Long-Term Retention and Reproducibility of Research Outputs</a:t>
          </a:r>
          <a:endParaRPr lang="en-US" b="0" i="0">
            <a:latin typeface="Roboto Light" panose="02000000000000000000" pitchFamily="2" charset="0"/>
            <a:ea typeface="Roboto Light" panose="02000000000000000000" pitchFamily="2" charset="0"/>
          </a:endParaRPr>
        </a:p>
      </dgm:t>
    </dgm:pt>
    <dgm:pt modelId="{EAC1AD4B-FFC5-4855-BF2D-3DEDF9795D96}" type="parTrans" cxnId="{7498040E-6E17-4600-A314-477C10774459}">
      <dgm:prSet/>
      <dgm:spPr/>
      <dgm:t>
        <a:bodyPr/>
        <a:lstStyle/>
        <a:p>
          <a:endParaRPr lang="en-US"/>
        </a:p>
      </dgm:t>
    </dgm:pt>
    <dgm:pt modelId="{7B183C16-6A32-4965-A0DE-53D47C71F67C}" type="sibTrans" cxnId="{7498040E-6E17-4600-A314-477C10774459}">
      <dgm:prSet/>
      <dgm:spPr/>
      <dgm:t>
        <a:bodyPr/>
        <a:lstStyle/>
        <a:p>
          <a:endParaRPr lang="en-US"/>
        </a:p>
      </dgm:t>
    </dgm:pt>
    <dgm:pt modelId="{4283A760-3A21-47B1-AFD4-F9A416DB8B18}">
      <dgm:prSet/>
      <dgm:spPr>
        <a:solidFill>
          <a:srgbClr val="F2F2F2">
            <a:alpha val="90000"/>
          </a:srgbClr>
        </a:solidFill>
        <a:ln>
          <a:solidFill>
            <a:srgbClr val="F2F2F2"/>
          </a:solidFill>
        </a:ln>
      </dgm:spPr>
      <dgm:t>
        <a:bodyPr/>
        <a:lstStyle/>
        <a:p>
          <a:pPr>
            <a:lnSpc>
              <a:spcPct val="100000"/>
            </a:lnSpc>
            <a:spcBef>
              <a:spcPts val="600"/>
            </a:spcBef>
            <a:spcAft>
              <a:spcPts val="600"/>
            </a:spcAft>
          </a:pPr>
          <a:r>
            <a:rPr lang="en-IE" b="0" i="0" baseline="0">
              <a:latin typeface="Roboto Light"/>
              <a:ea typeface="Roboto Light"/>
              <a:cs typeface="Roboto Light"/>
            </a:rPr>
            <a:t>Advanced Automation of FAIR and Quality Assessment</a:t>
          </a:r>
          <a:br>
            <a:rPr lang="en-IE" b="0" i="0" baseline="0">
              <a:latin typeface="Roboto Light"/>
              <a:ea typeface="Roboto Light"/>
              <a:cs typeface="Roboto Light"/>
            </a:rPr>
          </a:br>
          <a:endParaRPr lang="en-US" b="0" i="0">
            <a:latin typeface="Roboto Light"/>
            <a:ea typeface="Roboto Light"/>
            <a:cs typeface="Roboto Light"/>
          </a:endParaRPr>
        </a:p>
      </dgm:t>
    </dgm:pt>
    <dgm:pt modelId="{13480D21-2BE1-4285-9A8D-480F1F3CD3EC}" type="parTrans" cxnId="{B501F6CC-ED63-4C98-96AC-ABD88183BD58}">
      <dgm:prSet/>
      <dgm:spPr/>
      <dgm:t>
        <a:bodyPr/>
        <a:lstStyle/>
        <a:p>
          <a:endParaRPr lang="en-US"/>
        </a:p>
      </dgm:t>
    </dgm:pt>
    <dgm:pt modelId="{0335533D-3157-4CB4-9134-D4969CD29E99}" type="sibTrans" cxnId="{B501F6CC-ED63-4C98-96AC-ABD88183BD58}">
      <dgm:prSet/>
      <dgm:spPr/>
      <dgm:t>
        <a:bodyPr/>
        <a:lstStyle/>
        <a:p>
          <a:endParaRPr lang="en-US"/>
        </a:p>
      </dgm:t>
    </dgm:pt>
    <dgm:pt modelId="{361217EB-0DE3-489C-A11D-E015D1B3C64A}">
      <dgm:prSet/>
      <dgm:spPr>
        <a:solidFill>
          <a:schemeClr val="tx1"/>
        </a:solidFill>
        <a:ln>
          <a:solidFill>
            <a:schemeClr val="tx1"/>
          </a:solidFill>
        </a:ln>
      </dgm:spPr>
      <dgm:t>
        <a:bodyPr/>
        <a:lstStyle/>
        <a:p>
          <a:r>
            <a:rPr lang="en-IE" b="0" i="0" baseline="0">
              <a:latin typeface="Quicksand" pitchFamily="2" charset="77"/>
            </a:rPr>
            <a:t>AI and EOSC</a:t>
          </a:r>
          <a:endParaRPr lang="en-US" b="0" i="0">
            <a:latin typeface="Quicksand" pitchFamily="2" charset="77"/>
          </a:endParaRPr>
        </a:p>
      </dgm:t>
    </dgm:pt>
    <dgm:pt modelId="{573A298D-6AE0-4526-8BE5-D31740ED8C0D}" type="parTrans" cxnId="{79CE3756-743F-440D-AF69-E8019BB55C88}">
      <dgm:prSet/>
      <dgm:spPr/>
      <dgm:t>
        <a:bodyPr/>
        <a:lstStyle/>
        <a:p>
          <a:endParaRPr lang="en-US"/>
        </a:p>
      </dgm:t>
    </dgm:pt>
    <dgm:pt modelId="{F540FCA0-7AAC-4454-84B4-9A0E54650599}" type="sibTrans" cxnId="{79CE3756-743F-440D-AF69-E8019BB55C88}">
      <dgm:prSet/>
      <dgm:spPr/>
      <dgm:t>
        <a:bodyPr/>
        <a:lstStyle/>
        <a:p>
          <a:endParaRPr lang="en-US"/>
        </a:p>
      </dgm:t>
    </dgm:pt>
    <dgm:pt modelId="{EE5235D5-EFAD-4FC5-8DBB-6467DA162EC8}">
      <dgm:prSet/>
      <dgm:spPr>
        <a:solidFill>
          <a:srgbClr val="F2F2F2">
            <a:alpha val="90000"/>
          </a:srgbClr>
        </a:solidFill>
        <a:ln>
          <a:solidFill>
            <a:srgbClr val="F2F2F2">
              <a:alpha val="90000"/>
            </a:srgbClr>
          </a:solidFill>
        </a:ln>
      </dgm:spPr>
      <dgm:t>
        <a:bodyPr/>
        <a:lstStyle/>
        <a:p>
          <a:pPr>
            <a:lnSpc>
              <a:spcPct val="100000"/>
            </a:lnSpc>
            <a:spcBef>
              <a:spcPts val="600"/>
            </a:spcBef>
            <a:spcAft>
              <a:spcPts val="600"/>
            </a:spcAft>
          </a:pPr>
          <a:r>
            <a:rPr lang="en-IE" b="0" i="0" baseline="0">
              <a:latin typeface="Roboto Light" panose="02000000000000000000" pitchFamily="2" charset="0"/>
              <a:ea typeface="Roboto Light" panose="02000000000000000000" pitchFamily="2" charset="0"/>
            </a:rPr>
            <a:t>Common Understanding of AI and Strategic Convergence</a:t>
          </a:r>
          <a:endParaRPr lang="en-US" b="0" i="0">
            <a:latin typeface="Roboto Light" panose="02000000000000000000" pitchFamily="2" charset="0"/>
            <a:ea typeface="Roboto Light" panose="02000000000000000000" pitchFamily="2" charset="0"/>
          </a:endParaRPr>
        </a:p>
      </dgm:t>
    </dgm:pt>
    <dgm:pt modelId="{50C70197-7A17-4B73-A6AD-A7A85F38369B}" type="parTrans" cxnId="{888DD1AD-3B02-4DD1-9330-2E2830B1BF6C}">
      <dgm:prSet/>
      <dgm:spPr/>
      <dgm:t>
        <a:bodyPr/>
        <a:lstStyle/>
        <a:p>
          <a:endParaRPr lang="en-US"/>
        </a:p>
      </dgm:t>
    </dgm:pt>
    <dgm:pt modelId="{29AE327F-E78D-4B7C-80AF-70EF50EE916D}" type="sibTrans" cxnId="{888DD1AD-3B02-4DD1-9330-2E2830B1BF6C}">
      <dgm:prSet/>
      <dgm:spPr/>
      <dgm:t>
        <a:bodyPr/>
        <a:lstStyle/>
        <a:p>
          <a:endParaRPr lang="en-US"/>
        </a:p>
      </dgm:t>
    </dgm:pt>
    <dgm:pt modelId="{749FC91F-55D1-4825-989B-17BB7A7D5A44}">
      <dgm:prSet/>
      <dgm:spPr>
        <a:solidFill>
          <a:srgbClr val="F2F2F2">
            <a:alpha val="90000"/>
          </a:srgbClr>
        </a:solidFill>
        <a:ln>
          <a:solidFill>
            <a:srgbClr val="F2F2F2">
              <a:alpha val="90000"/>
            </a:srgbClr>
          </a:solidFill>
        </a:ln>
      </dgm:spPr>
      <dgm:t>
        <a:bodyPr/>
        <a:lstStyle/>
        <a:p>
          <a:pPr>
            <a:lnSpc>
              <a:spcPct val="100000"/>
            </a:lnSpc>
            <a:spcBef>
              <a:spcPts val="600"/>
            </a:spcBef>
            <a:spcAft>
              <a:spcPts val="600"/>
            </a:spcAft>
          </a:pPr>
          <a:r>
            <a:rPr lang="en-IE" b="0" i="0" baseline="0">
              <a:latin typeface="Roboto Light" panose="02000000000000000000" pitchFamily="2" charset="0"/>
              <a:ea typeface="Roboto Light" panose="02000000000000000000" pitchFamily="2" charset="0"/>
            </a:rPr>
            <a:t>AI for FAIR: Leveraging AI for Data Management</a:t>
          </a:r>
          <a:endParaRPr lang="en-US" b="0" i="0">
            <a:latin typeface="Roboto Light" panose="02000000000000000000" pitchFamily="2" charset="0"/>
            <a:ea typeface="Roboto Light" panose="02000000000000000000" pitchFamily="2" charset="0"/>
          </a:endParaRPr>
        </a:p>
      </dgm:t>
    </dgm:pt>
    <dgm:pt modelId="{63215EB8-1631-4FF7-BB11-DCF2F077B6E2}" type="parTrans" cxnId="{E0F59921-8B0A-4E6E-A361-BD588D1A464B}">
      <dgm:prSet/>
      <dgm:spPr/>
      <dgm:t>
        <a:bodyPr/>
        <a:lstStyle/>
        <a:p>
          <a:endParaRPr lang="en-US"/>
        </a:p>
      </dgm:t>
    </dgm:pt>
    <dgm:pt modelId="{D8C9CD7D-268D-452F-8A13-FC3B8FFDD775}" type="sibTrans" cxnId="{E0F59921-8B0A-4E6E-A361-BD588D1A464B}">
      <dgm:prSet/>
      <dgm:spPr/>
      <dgm:t>
        <a:bodyPr/>
        <a:lstStyle/>
        <a:p>
          <a:endParaRPr lang="en-US"/>
        </a:p>
      </dgm:t>
    </dgm:pt>
    <dgm:pt modelId="{50E2A355-FDD2-477E-9998-2BDD4FCE55BB}">
      <dgm:prSet/>
      <dgm:spPr>
        <a:solidFill>
          <a:srgbClr val="F2F2F2">
            <a:alpha val="90000"/>
          </a:srgbClr>
        </a:solidFill>
        <a:ln>
          <a:solidFill>
            <a:srgbClr val="F2F2F2">
              <a:alpha val="90000"/>
            </a:srgbClr>
          </a:solidFill>
        </a:ln>
      </dgm:spPr>
      <dgm:t>
        <a:bodyPr/>
        <a:lstStyle/>
        <a:p>
          <a:pPr>
            <a:lnSpc>
              <a:spcPct val="100000"/>
            </a:lnSpc>
            <a:spcBef>
              <a:spcPts val="600"/>
            </a:spcBef>
            <a:spcAft>
              <a:spcPts val="600"/>
            </a:spcAft>
          </a:pPr>
          <a:r>
            <a:rPr lang="en-IE" b="0" i="0" baseline="0">
              <a:latin typeface="Roboto Light"/>
              <a:ea typeface="Roboto Light"/>
              <a:cs typeface="Roboto Light"/>
            </a:rPr>
            <a:t>FAIR for AI: Ensuring Data Readiness</a:t>
          </a:r>
          <a:br>
            <a:rPr lang="en-IE" b="0" i="0" baseline="0">
              <a:latin typeface="Roboto Light"/>
              <a:ea typeface="Roboto Light"/>
              <a:cs typeface="Roboto Light"/>
            </a:rPr>
          </a:br>
          <a:endParaRPr lang="en-US" b="0" i="0">
            <a:latin typeface="Roboto Light"/>
            <a:ea typeface="Roboto Light"/>
            <a:cs typeface="Roboto Light"/>
          </a:endParaRPr>
        </a:p>
      </dgm:t>
    </dgm:pt>
    <dgm:pt modelId="{B9455BEF-FA1A-41D6-AEDE-09F4A0F38A8B}" type="parTrans" cxnId="{6D4ABB68-A916-4968-B99D-48858D681BC8}">
      <dgm:prSet/>
      <dgm:spPr/>
      <dgm:t>
        <a:bodyPr/>
        <a:lstStyle/>
        <a:p>
          <a:endParaRPr lang="en-US"/>
        </a:p>
      </dgm:t>
    </dgm:pt>
    <dgm:pt modelId="{07E13FF2-9F88-4FFC-B500-73F92B129E4B}" type="sibTrans" cxnId="{6D4ABB68-A916-4968-B99D-48858D681BC8}">
      <dgm:prSet/>
      <dgm:spPr/>
      <dgm:t>
        <a:bodyPr/>
        <a:lstStyle/>
        <a:p>
          <a:endParaRPr lang="en-US"/>
        </a:p>
      </dgm:t>
    </dgm:pt>
    <dgm:pt modelId="{819BD91C-C6EA-463A-B9E1-1B7F505C6891}">
      <dgm:prSet/>
      <dgm:spPr>
        <a:solidFill>
          <a:srgbClr val="008691"/>
        </a:solidFill>
        <a:ln>
          <a:solidFill>
            <a:srgbClr val="008691"/>
          </a:solidFill>
        </a:ln>
      </dgm:spPr>
      <dgm:t>
        <a:bodyPr/>
        <a:lstStyle/>
        <a:p>
          <a:r>
            <a:rPr lang="en-IE" b="0" i="0" baseline="0">
              <a:latin typeface="Quicksand" pitchFamily="2" charset="77"/>
            </a:rPr>
            <a:t>User-Centricity</a:t>
          </a:r>
          <a:endParaRPr lang="en-US" b="0" i="0">
            <a:latin typeface="Quicksand" pitchFamily="2" charset="77"/>
          </a:endParaRPr>
        </a:p>
      </dgm:t>
    </dgm:pt>
    <dgm:pt modelId="{17B6CA3B-1465-4066-9D09-86B0340131AC}" type="parTrans" cxnId="{5A14BE43-71B5-4E9B-AFC9-5722C26FB2C1}">
      <dgm:prSet/>
      <dgm:spPr/>
      <dgm:t>
        <a:bodyPr/>
        <a:lstStyle/>
        <a:p>
          <a:endParaRPr lang="en-US"/>
        </a:p>
      </dgm:t>
    </dgm:pt>
    <dgm:pt modelId="{604610EC-989C-4704-BF65-D9DFCDA35B1A}" type="sibTrans" cxnId="{5A14BE43-71B5-4E9B-AFC9-5722C26FB2C1}">
      <dgm:prSet/>
      <dgm:spPr/>
      <dgm:t>
        <a:bodyPr/>
        <a:lstStyle/>
        <a:p>
          <a:endParaRPr lang="en-US"/>
        </a:p>
      </dgm:t>
    </dgm:pt>
    <dgm:pt modelId="{4C7E5216-846F-4267-B22D-64A4CA89C71B}">
      <dgm:prSet/>
      <dgm:spPr>
        <a:solidFill>
          <a:srgbClr val="F2F2F2">
            <a:alpha val="90000"/>
          </a:srgbClr>
        </a:solidFill>
        <a:ln>
          <a:solidFill>
            <a:srgbClr val="F2F2F2">
              <a:alpha val="90000"/>
            </a:srgbClr>
          </a:solidFill>
        </a:ln>
      </dgm:spPr>
      <dgm:t>
        <a:bodyPr/>
        <a:lstStyle/>
        <a:p>
          <a:pPr>
            <a:lnSpc>
              <a:spcPct val="100000"/>
            </a:lnSpc>
            <a:spcBef>
              <a:spcPts val="600"/>
            </a:spcBef>
            <a:spcAft>
              <a:spcPts val="600"/>
            </a:spcAft>
          </a:pPr>
          <a:r>
            <a:rPr lang="en-IE" b="0" i="0" baseline="0">
              <a:latin typeface="Roboto Light" panose="02000000000000000000" pitchFamily="2" charset="0"/>
              <a:ea typeface="Roboto Light" panose="02000000000000000000" pitchFamily="2" charset="0"/>
            </a:rPr>
            <a:t>Engaging Researchers and Drive Scientific Discovery</a:t>
          </a:r>
          <a:endParaRPr lang="en-US" b="0" i="0">
            <a:latin typeface="Roboto Light" panose="02000000000000000000" pitchFamily="2" charset="0"/>
            <a:ea typeface="Roboto Light" panose="02000000000000000000" pitchFamily="2" charset="0"/>
          </a:endParaRPr>
        </a:p>
      </dgm:t>
    </dgm:pt>
    <dgm:pt modelId="{4DD9377E-B410-4992-8348-6BA3219DB5F9}" type="parTrans" cxnId="{0CD4D0AF-CF42-4141-8A8A-2503BB3E9308}">
      <dgm:prSet/>
      <dgm:spPr/>
      <dgm:t>
        <a:bodyPr/>
        <a:lstStyle/>
        <a:p>
          <a:endParaRPr lang="en-US"/>
        </a:p>
      </dgm:t>
    </dgm:pt>
    <dgm:pt modelId="{0ECBB6EC-5E50-4D77-8417-69A69578B598}" type="sibTrans" cxnId="{0CD4D0AF-CF42-4141-8A8A-2503BB3E9308}">
      <dgm:prSet/>
      <dgm:spPr/>
      <dgm:t>
        <a:bodyPr/>
        <a:lstStyle/>
        <a:p>
          <a:endParaRPr lang="en-US"/>
        </a:p>
      </dgm:t>
    </dgm:pt>
    <dgm:pt modelId="{4F702172-CE9D-4EFF-A76A-29FC09774211}">
      <dgm:prSet/>
      <dgm:spPr>
        <a:solidFill>
          <a:srgbClr val="F2F2F2">
            <a:alpha val="90000"/>
          </a:srgbClr>
        </a:solidFill>
        <a:ln>
          <a:solidFill>
            <a:srgbClr val="F2F2F2">
              <a:alpha val="90000"/>
            </a:srgbClr>
          </a:solidFill>
        </a:ln>
      </dgm:spPr>
      <dgm:t>
        <a:bodyPr/>
        <a:lstStyle/>
        <a:p>
          <a:pPr>
            <a:lnSpc>
              <a:spcPct val="100000"/>
            </a:lnSpc>
            <a:spcBef>
              <a:spcPts val="600"/>
            </a:spcBef>
            <a:spcAft>
              <a:spcPts val="600"/>
            </a:spcAft>
          </a:pPr>
          <a:r>
            <a:rPr lang="en-IE" b="0" i="0" baseline="0">
              <a:latin typeface="Roboto Light"/>
              <a:ea typeface="Roboto Light"/>
              <a:cs typeface="Roboto Light"/>
            </a:rPr>
            <a:t>Fostering Skills, Capacity, and Career Development</a:t>
          </a:r>
          <a:br>
            <a:rPr lang="en-IE" b="0" i="0" baseline="0"/>
          </a:br>
          <a:endParaRPr lang="en-US"/>
        </a:p>
      </dgm:t>
    </dgm:pt>
    <dgm:pt modelId="{1CF037D0-8234-45DF-96AE-92D839EF8CB9}" type="parTrans" cxnId="{8ED50773-8C9B-4046-8C0B-0AFDDDB61696}">
      <dgm:prSet/>
      <dgm:spPr/>
      <dgm:t>
        <a:bodyPr/>
        <a:lstStyle/>
        <a:p>
          <a:endParaRPr lang="en-US"/>
        </a:p>
      </dgm:t>
    </dgm:pt>
    <dgm:pt modelId="{9796AA1C-956C-471E-BEFC-EA91DE526234}" type="sibTrans" cxnId="{8ED50773-8C9B-4046-8C0B-0AFDDDB61696}">
      <dgm:prSet/>
      <dgm:spPr/>
      <dgm:t>
        <a:bodyPr/>
        <a:lstStyle/>
        <a:p>
          <a:endParaRPr lang="en-US"/>
        </a:p>
      </dgm:t>
    </dgm:pt>
    <dgm:pt modelId="{0F358AC6-545E-4A35-B126-3D661CDBF053}">
      <dgm:prSet/>
      <dgm:spPr>
        <a:solidFill>
          <a:srgbClr val="FF5B7F"/>
        </a:solidFill>
        <a:ln>
          <a:noFill/>
        </a:ln>
      </dgm:spPr>
      <dgm:t>
        <a:bodyPr/>
        <a:lstStyle/>
        <a:p>
          <a:r>
            <a:rPr lang="en-IE" b="0" i="0" baseline="0">
              <a:latin typeface="Quicksand" pitchFamily="2" charset="77"/>
            </a:rPr>
            <a:t>Strategic Alignment and Global Collaboration</a:t>
          </a:r>
          <a:endParaRPr lang="en-US" b="0" i="0">
            <a:latin typeface="Quicksand" pitchFamily="2" charset="77"/>
          </a:endParaRPr>
        </a:p>
      </dgm:t>
    </dgm:pt>
    <dgm:pt modelId="{5CDB73F3-0A53-47E9-B286-833673150327}" type="parTrans" cxnId="{37280B44-4630-4F8E-BB89-3F2D53A4DD8C}">
      <dgm:prSet/>
      <dgm:spPr/>
      <dgm:t>
        <a:bodyPr/>
        <a:lstStyle/>
        <a:p>
          <a:endParaRPr lang="en-US"/>
        </a:p>
      </dgm:t>
    </dgm:pt>
    <dgm:pt modelId="{3CFA219E-C9B0-4450-A407-493765F6D0F3}" type="sibTrans" cxnId="{37280B44-4630-4F8E-BB89-3F2D53A4DD8C}">
      <dgm:prSet/>
      <dgm:spPr/>
      <dgm:t>
        <a:bodyPr/>
        <a:lstStyle/>
        <a:p>
          <a:endParaRPr lang="en-US"/>
        </a:p>
      </dgm:t>
    </dgm:pt>
    <dgm:pt modelId="{A37D1D41-BB1C-5741-8780-8FEBB40E3E96}">
      <dgm:prSet/>
      <dgm:spPr>
        <a:solidFill>
          <a:srgbClr val="F2F2F2">
            <a:alpha val="90000"/>
          </a:srgbClr>
        </a:solidFill>
        <a:ln>
          <a:solidFill>
            <a:srgbClr val="F2F2F2"/>
          </a:solidFill>
        </a:ln>
      </dgm:spPr>
      <dgm:t>
        <a:bodyPr/>
        <a:lstStyle/>
        <a:p>
          <a:pPr>
            <a:lnSpc>
              <a:spcPct val="100000"/>
            </a:lnSpc>
            <a:spcBef>
              <a:spcPts val="600"/>
            </a:spcBef>
            <a:spcAft>
              <a:spcPts val="600"/>
            </a:spcAft>
          </a:pPr>
          <a:r>
            <a:rPr lang="en-GB" b="0" i="0" baseline="0">
              <a:latin typeface="Roboto Light"/>
              <a:ea typeface="Roboto Light"/>
              <a:cs typeface="Roboto Light"/>
            </a:rPr>
            <a:t>Governance &amp; Sustainability
Production-Readiness
Technical Implementation</a:t>
          </a:r>
          <a:br>
            <a:rPr lang="en-IE" b="0" i="0" baseline="0">
              <a:latin typeface="Roboto Light"/>
              <a:ea typeface="Roboto Light"/>
              <a:cs typeface="Roboto Light"/>
            </a:rPr>
          </a:br>
          <a:endParaRPr lang="en-GB">
            <a:latin typeface="Roboto Light"/>
            <a:ea typeface="Roboto Light"/>
            <a:cs typeface="Roboto Light"/>
          </a:endParaRPr>
        </a:p>
      </dgm:t>
    </dgm:pt>
    <dgm:pt modelId="{A5F4ACD6-4E23-9E48-9178-DBD20152C4EC}" type="parTrans" cxnId="{F625083B-706D-D144-A6AF-9E8BB1BC7704}">
      <dgm:prSet/>
      <dgm:spPr/>
      <dgm:t>
        <a:bodyPr/>
        <a:lstStyle/>
        <a:p>
          <a:endParaRPr lang="en-GB"/>
        </a:p>
      </dgm:t>
    </dgm:pt>
    <dgm:pt modelId="{D011C2DF-1AC7-8148-873E-5ED404F2E0A8}" type="sibTrans" cxnId="{F625083B-706D-D144-A6AF-9E8BB1BC7704}">
      <dgm:prSet/>
      <dgm:spPr/>
      <dgm:t>
        <a:bodyPr/>
        <a:lstStyle/>
        <a:p>
          <a:endParaRPr lang="en-GB"/>
        </a:p>
      </dgm:t>
    </dgm:pt>
    <dgm:pt modelId="{3E30CB4E-AB33-3F48-96BA-8A5BC296CED7}">
      <dgm:prSet/>
      <dgm:spPr>
        <a:solidFill>
          <a:srgbClr val="F2F2F2">
            <a:alpha val="90000"/>
          </a:srgbClr>
        </a:solidFill>
        <a:ln>
          <a:solidFill>
            <a:srgbClr val="F2F2F2"/>
          </a:solidFill>
        </a:ln>
      </dgm:spPr>
      <dgm:t>
        <a:bodyPr/>
        <a:lstStyle/>
        <a:p>
          <a:pPr>
            <a:lnSpc>
              <a:spcPct val="100000"/>
            </a:lnSpc>
            <a:spcBef>
              <a:spcPts val="600"/>
            </a:spcBef>
            <a:spcAft>
              <a:spcPts val="600"/>
            </a:spcAft>
          </a:pPr>
          <a:r>
            <a:rPr lang="en-GB" b="0" i="0">
              <a:latin typeface="Roboto Light"/>
              <a:ea typeface="Roboto Light"/>
              <a:cs typeface="Roboto Light"/>
            </a:rPr>
            <a:t>Strategic Alignment with European Initiatives
Global Collaboration</a:t>
          </a:r>
        </a:p>
      </dgm:t>
    </dgm:pt>
    <dgm:pt modelId="{6AE1665D-2021-A44F-97FD-CF11DA695BD5}" type="parTrans" cxnId="{E1263553-6A55-CA4B-AF19-50C92DEEA926}">
      <dgm:prSet/>
      <dgm:spPr/>
      <dgm:t>
        <a:bodyPr/>
        <a:lstStyle/>
        <a:p>
          <a:endParaRPr lang="en-GB"/>
        </a:p>
      </dgm:t>
    </dgm:pt>
    <dgm:pt modelId="{75A4E314-4FFF-7F4C-8491-792600A9D7B6}" type="sibTrans" cxnId="{E1263553-6A55-CA4B-AF19-50C92DEEA926}">
      <dgm:prSet/>
      <dgm:spPr/>
      <dgm:t>
        <a:bodyPr/>
        <a:lstStyle/>
        <a:p>
          <a:endParaRPr lang="en-GB"/>
        </a:p>
      </dgm:t>
    </dgm:pt>
    <dgm:pt modelId="{9F5C7C2A-E8FB-3B45-976B-E6BAA5E5EB63}" type="pres">
      <dgm:prSet presAssocID="{9CF783BC-3B7C-4089-9641-1C9FBC2A146C}" presName="Name0" presStyleCnt="0">
        <dgm:presLayoutVars>
          <dgm:dir/>
          <dgm:animLvl val="lvl"/>
          <dgm:resizeHandles val="exact"/>
        </dgm:presLayoutVars>
      </dgm:prSet>
      <dgm:spPr/>
    </dgm:pt>
    <dgm:pt modelId="{504C4FCF-AA3D-5442-9697-1FA6D5386D30}" type="pres">
      <dgm:prSet presAssocID="{529DDED0-5BF5-44F7-9129-3DE0DF44BEF4}" presName="composite" presStyleCnt="0"/>
      <dgm:spPr/>
    </dgm:pt>
    <dgm:pt modelId="{18001E48-AD92-E44E-ADE8-566BD536A7FB}" type="pres">
      <dgm:prSet presAssocID="{529DDED0-5BF5-44F7-9129-3DE0DF44BEF4}" presName="parTx" presStyleLbl="alignNode1" presStyleIdx="0" presStyleCnt="5">
        <dgm:presLayoutVars>
          <dgm:chMax val="0"/>
          <dgm:chPref val="0"/>
          <dgm:bulletEnabled val="1"/>
        </dgm:presLayoutVars>
      </dgm:prSet>
      <dgm:spPr/>
    </dgm:pt>
    <dgm:pt modelId="{595B61D8-E5B2-B544-991E-56EC23368ECF}" type="pres">
      <dgm:prSet presAssocID="{529DDED0-5BF5-44F7-9129-3DE0DF44BEF4}" presName="desTx" presStyleLbl="alignAccFollowNode1" presStyleIdx="0" presStyleCnt="5">
        <dgm:presLayoutVars>
          <dgm:bulletEnabled val="1"/>
        </dgm:presLayoutVars>
      </dgm:prSet>
      <dgm:spPr/>
    </dgm:pt>
    <dgm:pt modelId="{D50E2F1E-3221-984E-BB21-48F7715011BF}" type="pres">
      <dgm:prSet presAssocID="{A770832E-3C62-443C-B869-29252F4F4A1A}" presName="space" presStyleCnt="0"/>
      <dgm:spPr/>
    </dgm:pt>
    <dgm:pt modelId="{1DA3B21E-705D-2745-ADE9-D3890877C08F}" type="pres">
      <dgm:prSet presAssocID="{64AA08DA-2ABC-4B79-A9A2-6A28163F9293}" presName="composite" presStyleCnt="0"/>
      <dgm:spPr/>
    </dgm:pt>
    <dgm:pt modelId="{4870F188-1EBF-7C4D-A89E-5059ABBB0080}" type="pres">
      <dgm:prSet presAssocID="{64AA08DA-2ABC-4B79-A9A2-6A28163F9293}" presName="parTx" presStyleLbl="alignNode1" presStyleIdx="1" presStyleCnt="5">
        <dgm:presLayoutVars>
          <dgm:chMax val="0"/>
          <dgm:chPref val="0"/>
          <dgm:bulletEnabled val="1"/>
        </dgm:presLayoutVars>
      </dgm:prSet>
      <dgm:spPr/>
    </dgm:pt>
    <dgm:pt modelId="{D1743D65-5616-2641-8182-81E3AEFE24C3}" type="pres">
      <dgm:prSet presAssocID="{64AA08DA-2ABC-4B79-A9A2-6A28163F9293}" presName="desTx" presStyleLbl="alignAccFollowNode1" presStyleIdx="1" presStyleCnt="5">
        <dgm:presLayoutVars>
          <dgm:bulletEnabled val="1"/>
        </dgm:presLayoutVars>
      </dgm:prSet>
      <dgm:spPr/>
    </dgm:pt>
    <dgm:pt modelId="{4F904871-00FF-1145-93C9-8C49EAC13787}" type="pres">
      <dgm:prSet presAssocID="{9AE404A6-2615-4FED-A1C0-6EC30867051F}" presName="space" presStyleCnt="0"/>
      <dgm:spPr/>
    </dgm:pt>
    <dgm:pt modelId="{1481C8FA-F6B4-7F46-AC3F-F3710BC9A01F}" type="pres">
      <dgm:prSet presAssocID="{361217EB-0DE3-489C-A11D-E015D1B3C64A}" presName="composite" presStyleCnt="0"/>
      <dgm:spPr/>
    </dgm:pt>
    <dgm:pt modelId="{AD9F6B3C-AF9C-9B43-9784-6352CB246827}" type="pres">
      <dgm:prSet presAssocID="{361217EB-0DE3-489C-A11D-E015D1B3C64A}" presName="parTx" presStyleLbl="alignNode1" presStyleIdx="2" presStyleCnt="5">
        <dgm:presLayoutVars>
          <dgm:chMax val="0"/>
          <dgm:chPref val="0"/>
          <dgm:bulletEnabled val="1"/>
        </dgm:presLayoutVars>
      </dgm:prSet>
      <dgm:spPr/>
    </dgm:pt>
    <dgm:pt modelId="{9AABB60C-6139-1D45-BACB-5F1028E13FFB}" type="pres">
      <dgm:prSet presAssocID="{361217EB-0DE3-489C-A11D-E015D1B3C64A}" presName="desTx" presStyleLbl="alignAccFollowNode1" presStyleIdx="2" presStyleCnt="5">
        <dgm:presLayoutVars>
          <dgm:bulletEnabled val="1"/>
        </dgm:presLayoutVars>
      </dgm:prSet>
      <dgm:spPr/>
    </dgm:pt>
    <dgm:pt modelId="{74FFB0AE-97F2-8043-AFFF-DF022F7D3446}" type="pres">
      <dgm:prSet presAssocID="{F540FCA0-7AAC-4454-84B4-9A0E54650599}" presName="space" presStyleCnt="0"/>
      <dgm:spPr/>
    </dgm:pt>
    <dgm:pt modelId="{C917EB74-8AD2-A043-BDCB-9EE2F3EEB36A}" type="pres">
      <dgm:prSet presAssocID="{819BD91C-C6EA-463A-B9E1-1B7F505C6891}" presName="composite" presStyleCnt="0"/>
      <dgm:spPr/>
    </dgm:pt>
    <dgm:pt modelId="{392005CF-2877-E040-97FB-F9D731BAB700}" type="pres">
      <dgm:prSet presAssocID="{819BD91C-C6EA-463A-B9E1-1B7F505C6891}" presName="parTx" presStyleLbl="alignNode1" presStyleIdx="3" presStyleCnt="5">
        <dgm:presLayoutVars>
          <dgm:chMax val="0"/>
          <dgm:chPref val="0"/>
          <dgm:bulletEnabled val="1"/>
        </dgm:presLayoutVars>
      </dgm:prSet>
      <dgm:spPr/>
    </dgm:pt>
    <dgm:pt modelId="{0D83BBF4-2DA1-314D-9918-089D5B771B01}" type="pres">
      <dgm:prSet presAssocID="{819BD91C-C6EA-463A-B9E1-1B7F505C6891}" presName="desTx" presStyleLbl="alignAccFollowNode1" presStyleIdx="3" presStyleCnt="5">
        <dgm:presLayoutVars>
          <dgm:bulletEnabled val="1"/>
        </dgm:presLayoutVars>
      </dgm:prSet>
      <dgm:spPr/>
    </dgm:pt>
    <dgm:pt modelId="{BB122FEA-41FE-704F-9363-1EDD6BF0290B}" type="pres">
      <dgm:prSet presAssocID="{604610EC-989C-4704-BF65-D9DFCDA35B1A}" presName="space" presStyleCnt="0"/>
      <dgm:spPr/>
    </dgm:pt>
    <dgm:pt modelId="{D7E411FF-EA31-7547-8F80-C34AFBD7E2EF}" type="pres">
      <dgm:prSet presAssocID="{0F358AC6-545E-4A35-B126-3D661CDBF053}" presName="composite" presStyleCnt="0"/>
      <dgm:spPr/>
    </dgm:pt>
    <dgm:pt modelId="{59CD452D-CF59-2745-8601-5744DBC86DB8}" type="pres">
      <dgm:prSet presAssocID="{0F358AC6-545E-4A35-B126-3D661CDBF053}" presName="parTx" presStyleLbl="alignNode1" presStyleIdx="4" presStyleCnt="5">
        <dgm:presLayoutVars>
          <dgm:chMax val="0"/>
          <dgm:chPref val="0"/>
          <dgm:bulletEnabled val="1"/>
        </dgm:presLayoutVars>
      </dgm:prSet>
      <dgm:spPr/>
    </dgm:pt>
    <dgm:pt modelId="{DCC99188-BFC0-2A40-8707-C07CBC491824}" type="pres">
      <dgm:prSet presAssocID="{0F358AC6-545E-4A35-B126-3D661CDBF053}" presName="desTx" presStyleLbl="alignAccFollowNode1" presStyleIdx="4" presStyleCnt="5">
        <dgm:presLayoutVars>
          <dgm:bulletEnabled val="1"/>
        </dgm:presLayoutVars>
      </dgm:prSet>
      <dgm:spPr/>
    </dgm:pt>
  </dgm:ptLst>
  <dgm:cxnLst>
    <dgm:cxn modelId="{7498040E-6E17-4600-A314-477C10774459}" srcId="{64AA08DA-2ABC-4B79-A9A2-6A28163F9293}" destId="{FBBF1B2E-EA93-4595-AACF-049C1250F911}" srcOrd="1" destOrd="0" parTransId="{EAC1AD4B-FFC5-4855-BF2D-3DEDF9795D96}" sibTransId="{7B183C16-6A32-4965-A0DE-53D47C71F67C}"/>
    <dgm:cxn modelId="{C4EF7B16-A93D-5540-9600-08FBC33897CE}" type="presOf" srcId="{361217EB-0DE3-489C-A11D-E015D1B3C64A}" destId="{AD9F6B3C-AF9C-9B43-9784-6352CB246827}" srcOrd="0" destOrd="0" presId="urn:microsoft.com/office/officeart/2005/8/layout/hList1"/>
    <dgm:cxn modelId="{E0F59921-8B0A-4E6E-A361-BD588D1A464B}" srcId="{361217EB-0DE3-489C-A11D-E015D1B3C64A}" destId="{749FC91F-55D1-4825-989B-17BB7A7D5A44}" srcOrd="1" destOrd="0" parTransId="{63215EB8-1631-4FF7-BB11-DCF2F077B6E2}" sibTransId="{D8C9CD7D-268D-452F-8A13-FC3B8FFDD775}"/>
    <dgm:cxn modelId="{F7171024-3233-7D4B-8AD5-AC9F433E1F28}" type="presOf" srcId="{9CF783BC-3B7C-4089-9641-1C9FBC2A146C}" destId="{9F5C7C2A-E8FB-3B45-976B-E6BAA5E5EB63}" srcOrd="0" destOrd="0" presId="urn:microsoft.com/office/officeart/2005/8/layout/hList1"/>
    <dgm:cxn modelId="{DEFE0528-8768-49E8-9694-683ABDDA3742}" srcId="{64AA08DA-2ABC-4B79-A9A2-6A28163F9293}" destId="{FB5FE047-22E3-4F4D-8469-C60A8C7F4978}" srcOrd="0" destOrd="0" parTransId="{B2090A45-6F00-4CA0-81B0-2642FCA820AF}" sibTransId="{EE4139C5-D5BD-49CC-9EE7-1592D87285E5}"/>
    <dgm:cxn modelId="{F625083B-706D-D144-A6AF-9E8BB1BC7704}" srcId="{529DDED0-5BF5-44F7-9129-3DE0DF44BEF4}" destId="{A37D1D41-BB1C-5741-8780-8FEBB40E3E96}" srcOrd="0" destOrd="0" parTransId="{A5F4ACD6-4E23-9E48-9178-DBD20152C4EC}" sibTransId="{D011C2DF-1AC7-8148-873E-5ED404F2E0A8}"/>
    <dgm:cxn modelId="{723BE83D-F045-F14F-8601-A0933A3049ED}" type="presOf" srcId="{64AA08DA-2ABC-4B79-A9A2-6A28163F9293}" destId="{4870F188-1EBF-7C4D-A89E-5059ABBB0080}" srcOrd="0" destOrd="0" presId="urn:microsoft.com/office/officeart/2005/8/layout/hList1"/>
    <dgm:cxn modelId="{5A14BE43-71B5-4E9B-AFC9-5722C26FB2C1}" srcId="{9CF783BC-3B7C-4089-9641-1C9FBC2A146C}" destId="{819BD91C-C6EA-463A-B9E1-1B7F505C6891}" srcOrd="3" destOrd="0" parTransId="{17B6CA3B-1465-4066-9D09-86B0340131AC}" sibTransId="{604610EC-989C-4704-BF65-D9DFCDA35B1A}"/>
    <dgm:cxn modelId="{37280B44-4630-4F8E-BB89-3F2D53A4DD8C}" srcId="{9CF783BC-3B7C-4089-9641-1C9FBC2A146C}" destId="{0F358AC6-545E-4A35-B126-3D661CDBF053}" srcOrd="4" destOrd="0" parTransId="{5CDB73F3-0A53-47E9-B286-833673150327}" sibTransId="{3CFA219E-C9B0-4450-A407-493765F6D0F3}"/>
    <dgm:cxn modelId="{6D4ABB68-A916-4968-B99D-48858D681BC8}" srcId="{361217EB-0DE3-489C-A11D-E015D1B3C64A}" destId="{50E2A355-FDD2-477E-9998-2BDD4FCE55BB}" srcOrd="2" destOrd="0" parTransId="{B9455BEF-FA1A-41D6-AEDE-09F4A0F38A8B}" sibTransId="{07E13FF2-9F88-4FFC-B500-73F92B129E4B}"/>
    <dgm:cxn modelId="{620EE64A-573E-D046-8F01-09A7F5BA1C9F}" type="presOf" srcId="{FB5FE047-22E3-4F4D-8469-C60A8C7F4978}" destId="{D1743D65-5616-2641-8182-81E3AEFE24C3}" srcOrd="0" destOrd="0" presId="urn:microsoft.com/office/officeart/2005/8/layout/hList1"/>
    <dgm:cxn modelId="{8ED50773-8C9B-4046-8C0B-0AFDDDB61696}" srcId="{819BD91C-C6EA-463A-B9E1-1B7F505C6891}" destId="{4F702172-CE9D-4EFF-A76A-29FC09774211}" srcOrd="1" destOrd="0" parTransId="{1CF037D0-8234-45DF-96AE-92D839EF8CB9}" sibTransId="{9796AA1C-956C-471E-BEFC-EA91DE526234}"/>
    <dgm:cxn modelId="{E1263553-6A55-CA4B-AF19-50C92DEEA926}" srcId="{0F358AC6-545E-4A35-B126-3D661CDBF053}" destId="{3E30CB4E-AB33-3F48-96BA-8A5BC296CED7}" srcOrd="0" destOrd="0" parTransId="{6AE1665D-2021-A44F-97FD-CF11DA695BD5}" sibTransId="{75A4E314-4FFF-7F4C-8491-792600A9D7B6}"/>
    <dgm:cxn modelId="{79CE3756-743F-440D-AF69-E8019BB55C88}" srcId="{9CF783BC-3B7C-4089-9641-1C9FBC2A146C}" destId="{361217EB-0DE3-489C-A11D-E015D1B3C64A}" srcOrd="2" destOrd="0" parTransId="{573A298D-6AE0-4526-8BE5-D31740ED8C0D}" sibTransId="{F540FCA0-7AAC-4454-84B4-9A0E54650599}"/>
    <dgm:cxn modelId="{FFF43F83-CADA-6F45-B8C4-3633648EB82D}" type="presOf" srcId="{3E30CB4E-AB33-3F48-96BA-8A5BC296CED7}" destId="{DCC99188-BFC0-2A40-8707-C07CBC491824}" srcOrd="0" destOrd="0" presId="urn:microsoft.com/office/officeart/2005/8/layout/hList1"/>
    <dgm:cxn modelId="{DF29CB84-C9F6-164F-82E2-0F1590A484F6}" type="presOf" srcId="{4F702172-CE9D-4EFF-A76A-29FC09774211}" destId="{0D83BBF4-2DA1-314D-9918-089D5B771B01}" srcOrd="0" destOrd="1" presId="urn:microsoft.com/office/officeart/2005/8/layout/hList1"/>
    <dgm:cxn modelId="{82596796-73B4-4366-A6CB-CF517D7136A4}" srcId="{9CF783BC-3B7C-4089-9641-1C9FBC2A146C}" destId="{529DDED0-5BF5-44F7-9129-3DE0DF44BEF4}" srcOrd="0" destOrd="0" parTransId="{4FE977D7-0338-4CC4-ABA5-8456CD73830F}" sibTransId="{A770832E-3C62-443C-B869-29252F4F4A1A}"/>
    <dgm:cxn modelId="{8D42E398-33D7-CC44-B159-69C355D101AC}" type="presOf" srcId="{4283A760-3A21-47B1-AFD4-F9A416DB8B18}" destId="{D1743D65-5616-2641-8182-81E3AEFE24C3}" srcOrd="0" destOrd="2" presId="urn:microsoft.com/office/officeart/2005/8/layout/hList1"/>
    <dgm:cxn modelId="{9CB12B99-FA10-D249-93BB-179455EBD402}" type="presOf" srcId="{FBBF1B2E-EA93-4595-AACF-049C1250F911}" destId="{D1743D65-5616-2641-8182-81E3AEFE24C3}" srcOrd="0" destOrd="1" presId="urn:microsoft.com/office/officeart/2005/8/layout/hList1"/>
    <dgm:cxn modelId="{B37681A7-3FD2-EE42-B1E5-EBBC69D18649}" type="presOf" srcId="{819BD91C-C6EA-463A-B9E1-1B7F505C6891}" destId="{392005CF-2877-E040-97FB-F9D731BAB700}" srcOrd="0" destOrd="0" presId="urn:microsoft.com/office/officeart/2005/8/layout/hList1"/>
    <dgm:cxn modelId="{888DD1AD-3B02-4DD1-9330-2E2830B1BF6C}" srcId="{361217EB-0DE3-489C-A11D-E015D1B3C64A}" destId="{EE5235D5-EFAD-4FC5-8DBB-6467DA162EC8}" srcOrd="0" destOrd="0" parTransId="{50C70197-7A17-4B73-A6AD-A7A85F38369B}" sibTransId="{29AE327F-E78D-4B7C-80AF-70EF50EE916D}"/>
    <dgm:cxn modelId="{0CD4D0AF-CF42-4141-8A8A-2503BB3E9308}" srcId="{819BD91C-C6EA-463A-B9E1-1B7F505C6891}" destId="{4C7E5216-846F-4267-B22D-64A4CA89C71B}" srcOrd="0" destOrd="0" parTransId="{4DD9377E-B410-4992-8348-6BA3219DB5F9}" sibTransId="{0ECBB6EC-5E50-4D77-8417-69A69578B598}"/>
    <dgm:cxn modelId="{D20F2EC4-8887-1545-AD67-E19B92824198}" type="presOf" srcId="{A37D1D41-BB1C-5741-8780-8FEBB40E3E96}" destId="{595B61D8-E5B2-B544-991E-56EC23368ECF}" srcOrd="0" destOrd="0" presId="urn:microsoft.com/office/officeart/2005/8/layout/hList1"/>
    <dgm:cxn modelId="{709936C5-EF99-F944-BFF7-512B649270AB}" type="presOf" srcId="{50E2A355-FDD2-477E-9998-2BDD4FCE55BB}" destId="{9AABB60C-6139-1D45-BACB-5F1028E13FFB}" srcOrd="0" destOrd="2" presId="urn:microsoft.com/office/officeart/2005/8/layout/hList1"/>
    <dgm:cxn modelId="{FFD19FCB-467A-4F47-8490-DD3324B7FF0C}" type="presOf" srcId="{749FC91F-55D1-4825-989B-17BB7A7D5A44}" destId="{9AABB60C-6139-1D45-BACB-5F1028E13FFB}" srcOrd="0" destOrd="1" presId="urn:microsoft.com/office/officeart/2005/8/layout/hList1"/>
    <dgm:cxn modelId="{B501F6CC-ED63-4C98-96AC-ABD88183BD58}" srcId="{64AA08DA-2ABC-4B79-A9A2-6A28163F9293}" destId="{4283A760-3A21-47B1-AFD4-F9A416DB8B18}" srcOrd="2" destOrd="0" parTransId="{13480D21-2BE1-4285-9A8D-480F1F3CD3EC}" sibTransId="{0335533D-3157-4CB4-9134-D4969CD29E99}"/>
    <dgm:cxn modelId="{3FED99D1-4110-7E44-9FE3-83F4BC666393}" type="presOf" srcId="{0F358AC6-545E-4A35-B126-3D661CDBF053}" destId="{59CD452D-CF59-2745-8601-5744DBC86DB8}" srcOrd="0" destOrd="0" presId="urn:microsoft.com/office/officeart/2005/8/layout/hList1"/>
    <dgm:cxn modelId="{AB59BFE1-D795-4E2D-88B6-42C70FA2C6A1}" srcId="{9CF783BC-3B7C-4089-9641-1C9FBC2A146C}" destId="{64AA08DA-2ABC-4B79-A9A2-6A28163F9293}" srcOrd="1" destOrd="0" parTransId="{38438362-CE7A-44DA-8913-933E8B5B0085}" sibTransId="{9AE404A6-2615-4FED-A1C0-6EC30867051F}"/>
    <dgm:cxn modelId="{990D82EA-606A-DC43-ADBB-73974F4006D9}" type="presOf" srcId="{4C7E5216-846F-4267-B22D-64A4CA89C71B}" destId="{0D83BBF4-2DA1-314D-9918-089D5B771B01}" srcOrd="0" destOrd="0" presId="urn:microsoft.com/office/officeart/2005/8/layout/hList1"/>
    <dgm:cxn modelId="{EC4952FA-5274-CE4B-953C-2BDEC2B2D927}" type="presOf" srcId="{EE5235D5-EFAD-4FC5-8DBB-6467DA162EC8}" destId="{9AABB60C-6139-1D45-BACB-5F1028E13FFB}" srcOrd="0" destOrd="0" presId="urn:microsoft.com/office/officeart/2005/8/layout/hList1"/>
    <dgm:cxn modelId="{AD00FBFA-E456-D247-82AF-B54B19CA0460}" type="presOf" srcId="{529DDED0-5BF5-44F7-9129-3DE0DF44BEF4}" destId="{18001E48-AD92-E44E-ADE8-566BD536A7FB}" srcOrd="0" destOrd="0" presId="urn:microsoft.com/office/officeart/2005/8/layout/hList1"/>
    <dgm:cxn modelId="{BA89A98F-A593-2B4E-BA44-049A5E664D38}" type="presParOf" srcId="{9F5C7C2A-E8FB-3B45-976B-E6BAA5E5EB63}" destId="{504C4FCF-AA3D-5442-9697-1FA6D5386D30}" srcOrd="0" destOrd="0" presId="urn:microsoft.com/office/officeart/2005/8/layout/hList1"/>
    <dgm:cxn modelId="{B7A86889-F08F-AE46-ABC2-7E0A05B776AB}" type="presParOf" srcId="{504C4FCF-AA3D-5442-9697-1FA6D5386D30}" destId="{18001E48-AD92-E44E-ADE8-566BD536A7FB}" srcOrd="0" destOrd="0" presId="urn:microsoft.com/office/officeart/2005/8/layout/hList1"/>
    <dgm:cxn modelId="{615FF09F-9E4D-7849-86D3-924E0B14C30A}" type="presParOf" srcId="{504C4FCF-AA3D-5442-9697-1FA6D5386D30}" destId="{595B61D8-E5B2-B544-991E-56EC23368ECF}" srcOrd="1" destOrd="0" presId="urn:microsoft.com/office/officeart/2005/8/layout/hList1"/>
    <dgm:cxn modelId="{055EC094-E982-F54B-B860-7C9BADCADCF8}" type="presParOf" srcId="{9F5C7C2A-E8FB-3B45-976B-E6BAA5E5EB63}" destId="{D50E2F1E-3221-984E-BB21-48F7715011BF}" srcOrd="1" destOrd="0" presId="urn:microsoft.com/office/officeart/2005/8/layout/hList1"/>
    <dgm:cxn modelId="{02587448-7A4C-6E41-A42A-1E2125C12B87}" type="presParOf" srcId="{9F5C7C2A-E8FB-3B45-976B-E6BAA5E5EB63}" destId="{1DA3B21E-705D-2745-ADE9-D3890877C08F}" srcOrd="2" destOrd="0" presId="urn:microsoft.com/office/officeart/2005/8/layout/hList1"/>
    <dgm:cxn modelId="{1988FCAE-E008-964B-A1E9-A331B3A9E1B8}" type="presParOf" srcId="{1DA3B21E-705D-2745-ADE9-D3890877C08F}" destId="{4870F188-1EBF-7C4D-A89E-5059ABBB0080}" srcOrd="0" destOrd="0" presId="urn:microsoft.com/office/officeart/2005/8/layout/hList1"/>
    <dgm:cxn modelId="{05979D84-1BFE-9A4E-BA66-E73736FE2600}" type="presParOf" srcId="{1DA3B21E-705D-2745-ADE9-D3890877C08F}" destId="{D1743D65-5616-2641-8182-81E3AEFE24C3}" srcOrd="1" destOrd="0" presId="urn:microsoft.com/office/officeart/2005/8/layout/hList1"/>
    <dgm:cxn modelId="{1ABC7019-6962-6546-AA43-AFBB30726626}" type="presParOf" srcId="{9F5C7C2A-E8FB-3B45-976B-E6BAA5E5EB63}" destId="{4F904871-00FF-1145-93C9-8C49EAC13787}" srcOrd="3" destOrd="0" presId="urn:microsoft.com/office/officeart/2005/8/layout/hList1"/>
    <dgm:cxn modelId="{2C7D5593-EBA6-B446-9E5F-57DCBCC78106}" type="presParOf" srcId="{9F5C7C2A-E8FB-3B45-976B-E6BAA5E5EB63}" destId="{1481C8FA-F6B4-7F46-AC3F-F3710BC9A01F}" srcOrd="4" destOrd="0" presId="urn:microsoft.com/office/officeart/2005/8/layout/hList1"/>
    <dgm:cxn modelId="{93981A00-2683-DB45-9405-04E371341A0D}" type="presParOf" srcId="{1481C8FA-F6B4-7F46-AC3F-F3710BC9A01F}" destId="{AD9F6B3C-AF9C-9B43-9784-6352CB246827}" srcOrd="0" destOrd="0" presId="urn:microsoft.com/office/officeart/2005/8/layout/hList1"/>
    <dgm:cxn modelId="{01A18804-DC27-1B46-B212-97B0C6D70A0A}" type="presParOf" srcId="{1481C8FA-F6B4-7F46-AC3F-F3710BC9A01F}" destId="{9AABB60C-6139-1D45-BACB-5F1028E13FFB}" srcOrd="1" destOrd="0" presId="urn:microsoft.com/office/officeart/2005/8/layout/hList1"/>
    <dgm:cxn modelId="{D9991CCF-F4EE-4541-AB33-7C6B2E086BF3}" type="presParOf" srcId="{9F5C7C2A-E8FB-3B45-976B-E6BAA5E5EB63}" destId="{74FFB0AE-97F2-8043-AFFF-DF022F7D3446}" srcOrd="5" destOrd="0" presId="urn:microsoft.com/office/officeart/2005/8/layout/hList1"/>
    <dgm:cxn modelId="{94AB0713-0ED3-064D-934B-77AE35967890}" type="presParOf" srcId="{9F5C7C2A-E8FB-3B45-976B-E6BAA5E5EB63}" destId="{C917EB74-8AD2-A043-BDCB-9EE2F3EEB36A}" srcOrd="6" destOrd="0" presId="urn:microsoft.com/office/officeart/2005/8/layout/hList1"/>
    <dgm:cxn modelId="{0B16598E-2877-6C43-96F5-1755D5C3B090}" type="presParOf" srcId="{C917EB74-8AD2-A043-BDCB-9EE2F3EEB36A}" destId="{392005CF-2877-E040-97FB-F9D731BAB700}" srcOrd="0" destOrd="0" presId="urn:microsoft.com/office/officeart/2005/8/layout/hList1"/>
    <dgm:cxn modelId="{D59FA026-AEBE-554C-A681-552E3479AD81}" type="presParOf" srcId="{C917EB74-8AD2-A043-BDCB-9EE2F3EEB36A}" destId="{0D83BBF4-2DA1-314D-9918-089D5B771B01}" srcOrd="1" destOrd="0" presId="urn:microsoft.com/office/officeart/2005/8/layout/hList1"/>
    <dgm:cxn modelId="{E6E6C368-5FB2-E648-9A9D-E54B4CC1C2D4}" type="presParOf" srcId="{9F5C7C2A-E8FB-3B45-976B-E6BAA5E5EB63}" destId="{BB122FEA-41FE-704F-9363-1EDD6BF0290B}" srcOrd="7" destOrd="0" presId="urn:microsoft.com/office/officeart/2005/8/layout/hList1"/>
    <dgm:cxn modelId="{DF181A1D-B307-C548-A28A-57E781F65BB3}" type="presParOf" srcId="{9F5C7C2A-E8FB-3B45-976B-E6BAA5E5EB63}" destId="{D7E411FF-EA31-7547-8F80-C34AFBD7E2EF}" srcOrd="8" destOrd="0" presId="urn:microsoft.com/office/officeart/2005/8/layout/hList1"/>
    <dgm:cxn modelId="{A71147CA-BD33-224A-AEBF-CD96CB4B78D3}" type="presParOf" srcId="{D7E411FF-EA31-7547-8F80-C34AFBD7E2EF}" destId="{59CD452D-CF59-2745-8601-5744DBC86DB8}" srcOrd="0" destOrd="0" presId="urn:microsoft.com/office/officeart/2005/8/layout/hList1"/>
    <dgm:cxn modelId="{1C1DD726-6196-0B48-816A-93D1862047BE}" type="presParOf" srcId="{D7E411FF-EA31-7547-8F80-C34AFBD7E2EF}" destId="{DCC99188-BFC0-2A40-8707-C07CBC491824}"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001E48-AD92-E44E-ADE8-566BD536A7FB}">
      <dsp:nvSpPr>
        <dsp:cNvPr id="0" name=""/>
        <dsp:cNvSpPr/>
      </dsp:nvSpPr>
      <dsp:spPr>
        <a:xfrm>
          <a:off x="5485" y="372471"/>
          <a:ext cx="2102606" cy="817277"/>
        </a:xfrm>
        <a:prstGeom prst="rect">
          <a:avLst/>
        </a:prstGeom>
        <a:solidFill>
          <a:srgbClr val="008691"/>
        </a:solidFill>
        <a:ln w="12700" cap="flat" cmpd="sng" algn="ctr">
          <a:solidFill>
            <a:srgbClr val="00869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IE" sz="1600" b="0" i="0" kern="1200" baseline="0">
              <a:latin typeface="Quicksand" pitchFamily="2" charset="77"/>
            </a:rPr>
            <a:t>Operationalisation of the EOSC Federation</a:t>
          </a:r>
          <a:endParaRPr lang="en-US" sz="1600" b="0" i="0" kern="1200">
            <a:latin typeface="Quicksand" pitchFamily="2" charset="77"/>
          </a:endParaRPr>
        </a:p>
      </dsp:txBody>
      <dsp:txXfrm>
        <a:off x="5485" y="372471"/>
        <a:ext cx="2102606" cy="817277"/>
      </dsp:txXfrm>
    </dsp:sp>
    <dsp:sp modelId="{595B61D8-E5B2-B544-991E-56EC23368ECF}">
      <dsp:nvSpPr>
        <dsp:cNvPr id="0" name=""/>
        <dsp:cNvSpPr/>
      </dsp:nvSpPr>
      <dsp:spPr>
        <a:xfrm>
          <a:off x="5485" y="1189748"/>
          <a:ext cx="2102606" cy="3709867"/>
        </a:xfrm>
        <a:prstGeom prst="rect">
          <a:avLst/>
        </a:prstGeom>
        <a:solidFill>
          <a:srgbClr val="F2F2F2">
            <a:alpha val="90000"/>
          </a:srgbClr>
        </a:solidFill>
        <a:ln w="12700" cap="flat" cmpd="sng" algn="ctr">
          <a:solidFill>
            <a:srgbClr val="F2F2F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00000"/>
            </a:lnSpc>
            <a:spcBef>
              <a:spcPts val="600"/>
            </a:spcBef>
            <a:spcAft>
              <a:spcPts val="600"/>
            </a:spcAft>
            <a:buChar char="•"/>
          </a:pPr>
          <a:r>
            <a:rPr lang="en-GB" sz="1600" b="0" i="0" kern="1200" baseline="0">
              <a:latin typeface="Roboto Light"/>
              <a:ea typeface="Roboto Light"/>
              <a:cs typeface="Roboto Light"/>
            </a:rPr>
            <a:t>Governance &amp; Sustainability
Production-Readiness
Technical Implementation</a:t>
          </a:r>
          <a:br>
            <a:rPr lang="en-IE" sz="1600" b="0" i="0" kern="1200" baseline="0">
              <a:latin typeface="Roboto Light"/>
              <a:ea typeface="Roboto Light"/>
              <a:cs typeface="Roboto Light"/>
            </a:rPr>
          </a:br>
          <a:endParaRPr lang="en-GB" sz="1600" kern="1200">
            <a:latin typeface="Roboto Light"/>
            <a:ea typeface="Roboto Light"/>
            <a:cs typeface="Roboto Light"/>
          </a:endParaRPr>
        </a:p>
      </dsp:txBody>
      <dsp:txXfrm>
        <a:off x="5485" y="1189748"/>
        <a:ext cx="2102606" cy="3709867"/>
      </dsp:txXfrm>
    </dsp:sp>
    <dsp:sp modelId="{4870F188-1EBF-7C4D-A89E-5059ABBB0080}">
      <dsp:nvSpPr>
        <dsp:cNvPr id="0" name=""/>
        <dsp:cNvSpPr/>
      </dsp:nvSpPr>
      <dsp:spPr>
        <a:xfrm>
          <a:off x="2402456" y="372471"/>
          <a:ext cx="2102606" cy="817277"/>
        </a:xfrm>
        <a:prstGeom prst="rect">
          <a:avLst/>
        </a:prstGeom>
        <a:solidFill>
          <a:srgbClr val="FF5B7F"/>
        </a:solidFill>
        <a:ln w="12700" cap="flat" cmpd="sng" algn="ctr">
          <a:solidFill>
            <a:srgbClr val="FF5B7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rtl="0">
            <a:lnSpc>
              <a:spcPct val="90000"/>
            </a:lnSpc>
            <a:spcBef>
              <a:spcPct val="0"/>
            </a:spcBef>
            <a:spcAft>
              <a:spcPct val="35000"/>
            </a:spcAft>
            <a:buNone/>
          </a:pPr>
          <a:r>
            <a:rPr lang="en-IE" sz="1600" b="0" i="0" kern="1200" baseline="0">
              <a:solidFill>
                <a:srgbClr val="FFFFFF"/>
              </a:solidFill>
              <a:latin typeface="Roboto"/>
              <a:ea typeface="Roboto"/>
              <a:cs typeface="Roboto"/>
            </a:rPr>
            <a:t>Quality,Trust</a:t>
          </a:r>
          <a:r>
            <a:rPr lang="en-IE" sz="1600" b="0" i="0" kern="1200">
              <a:solidFill>
                <a:srgbClr val="FFFFFF"/>
              </a:solidFill>
              <a:latin typeface="Roboto"/>
              <a:ea typeface="Roboto"/>
              <a:cs typeface="Roboto"/>
            </a:rPr>
            <a:t>, and Sovereignity of Data</a:t>
          </a:r>
          <a:endParaRPr lang="en-US" sz="1600" b="0" i="0" kern="1200">
            <a:latin typeface="Quicksand" pitchFamily="2" charset="77"/>
          </a:endParaRPr>
        </a:p>
      </dsp:txBody>
      <dsp:txXfrm>
        <a:off x="2402456" y="372471"/>
        <a:ext cx="2102606" cy="817277"/>
      </dsp:txXfrm>
    </dsp:sp>
    <dsp:sp modelId="{D1743D65-5616-2641-8182-81E3AEFE24C3}">
      <dsp:nvSpPr>
        <dsp:cNvPr id="0" name=""/>
        <dsp:cNvSpPr/>
      </dsp:nvSpPr>
      <dsp:spPr>
        <a:xfrm>
          <a:off x="2402456" y="1189748"/>
          <a:ext cx="2102606" cy="3709867"/>
        </a:xfrm>
        <a:prstGeom prst="rect">
          <a:avLst/>
        </a:prstGeom>
        <a:solidFill>
          <a:srgbClr val="F2F2F2">
            <a:alpha val="90000"/>
          </a:srgbClr>
        </a:solidFill>
        <a:ln w="12700" cap="flat" cmpd="sng" algn="ctr">
          <a:solidFill>
            <a:srgbClr val="F2F2F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00000"/>
            </a:lnSpc>
            <a:spcBef>
              <a:spcPts val="600"/>
            </a:spcBef>
            <a:spcAft>
              <a:spcPts val="600"/>
            </a:spcAft>
            <a:buChar char="•"/>
          </a:pPr>
          <a:r>
            <a:rPr lang="en-IE" sz="1600" b="0" i="0" kern="1200" baseline="0">
              <a:latin typeface="Roboto Light" panose="02000000000000000000" pitchFamily="2" charset="0"/>
              <a:ea typeface="Roboto Light" panose="02000000000000000000" pitchFamily="2" charset="0"/>
            </a:rPr>
            <a:t>Data Sovereignty, Research Security, and Scientific Data Quality</a:t>
          </a:r>
          <a:endParaRPr lang="en-US" sz="1600" b="0" i="0" kern="1200">
            <a:latin typeface="Roboto Light" panose="02000000000000000000" pitchFamily="2" charset="0"/>
            <a:ea typeface="Roboto Light" panose="02000000000000000000" pitchFamily="2" charset="0"/>
          </a:endParaRPr>
        </a:p>
        <a:p>
          <a:pPr marL="171450" lvl="1" indent="-171450" algn="l" defTabSz="711200">
            <a:lnSpc>
              <a:spcPct val="100000"/>
            </a:lnSpc>
            <a:spcBef>
              <a:spcPts val="600"/>
            </a:spcBef>
            <a:spcAft>
              <a:spcPts val="600"/>
            </a:spcAft>
            <a:buChar char="•"/>
          </a:pPr>
          <a:r>
            <a:rPr lang="en-IE" sz="1600" b="0" i="0" kern="1200" baseline="0">
              <a:latin typeface="Roboto Light" panose="02000000000000000000" pitchFamily="2" charset="0"/>
              <a:ea typeface="Roboto Light" panose="02000000000000000000" pitchFamily="2" charset="0"/>
            </a:rPr>
            <a:t>Long-Term Retention and Reproducibility of Research Outputs</a:t>
          </a:r>
          <a:endParaRPr lang="en-US" sz="1600" b="0" i="0" kern="1200">
            <a:latin typeface="Roboto Light" panose="02000000000000000000" pitchFamily="2" charset="0"/>
            <a:ea typeface="Roboto Light" panose="02000000000000000000" pitchFamily="2" charset="0"/>
          </a:endParaRPr>
        </a:p>
        <a:p>
          <a:pPr marL="171450" lvl="1" indent="-171450" algn="l" defTabSz="711200">
            <a:lnSpc>
              <a:spcPct val="100000"/>
            </a:lnSpc>
            <a:spcBef>
              <a:spcPts val="600"/>
            </a:spcBef>
            <a:spcAft>
              <a:spcPts val="600"/>
            </a:spcAft>
            <a:buChar char="•"/>
          </a:pPr>
          <a:r>
            <a:rPr lang="en-IE" sz="1600" b="0" i="0" kern="1200" baseline="0">
              <a:latin typeface="Roboto Light"/>
              <a:ea typeface="Roboto Light"/>
              <a:cs typeface="Roboto Light"/>
            </a:rPr>
            <a:t>Advanced Automation of FAIR and Quality Assessment</a:t>
          </a:r>
          <a:br>
            <a:rPr lang="en-IE" sz="1600" b="0" i="0" kern="1200" baseline="0">
              <a:latin typeface="Roboto Light"/>
              <a:ea typeface="Roboto Light"/>
              <a:cs typeface="Roboto Light"/>
            </a:rPr>
          </a:br>
          <a:endParaRPr lang="en-US" sz="1600" b="0" i="0" kern="1200">
            <a:latin typeface="Roboto Light"/>
            <a:ea typeface="Roboto Light"/>
            <a:cs typeface="Roboto Light"/>
          </a:endParaRPr>
        </a:p>
      </dsp:txBody>
      <dsp:txXfrm>
        <a:off x="2402456" y="1189748"/>
        <a:ext cx="2102606" cy="3709867"/>
      </dsp:txXfrm>
    </dsp:sp>
    <dsp:sp modelId="{AD9F6B3C-AF9C-9B43-9784-6352CB246827}">
      <dsp:nvSpPr>
        <dsp:cNvPr id="0" name=""/>
        <dsp:cNvSpPr/>
      </dsp:nvSpPr>
      <dsp:spPr>
        <a:xfrm>
          <a:off x="4799427" y="372471"/>
          <a:ext cx="2102606" cy="817277"/>
        </a:xfrm>
        <a:prstGeom prst="rect">
          <a:avLst/>
        </a:prstGeom>
        <a:solidFill>
          <a:schemeClr val="tx1"/>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IE" sz="1600" b="0" i="0" kern="1200" baseline="0">
              <a:latin typeface="Quicksand" pitchFamily="2" charset="77"/>
            </a:rPr>
            <a:t>AI and EOSC</a:t>
          </a:r>
          <a:endParaRPr lang="en-US" sz="1600" b="0" i="0" kern="1200">
            <a:latin typeface="Quicksand" pitchFamily="2" charset="77"/>
          </a:endParaRPr>
        </a:p>
      </dsp:txBody>
      <dsp:txXfrm>
        <a:off x="4799427" y="372471"/>
        <a:ext cx="2102606" cy="817277"/>
      </dsp:txXfrm>
    </dsp:sp>
    <dsp:sp modelId="{9AABB60C-6139-1D45-BACB-5F1028E13FFB}">
      <dsp:nvSpPr>
        <dsp:cNvPr id="0" name=""/>
        <dsp:cNvSpPr/>
      </dsp:nvSpPr>
      <dsp:spPr>
        <a:xfrm>
          <a:off x="4799427" y="1189748"/>
          <a:ext cx="2102606" cy="3709867"/>
        </a:xfrm>
        <a:prstGeom prst="rect">
          <a:avLst/>
        </a:prstGeom>
        <a:solidFill>
          <a:srgbClr val="F2F2F2">
            <a:alpha val="90000"/>
          </a:srgbClr>
        </a:solidFill>
        <a:ln w="12700" cap="flat" cmpd="sng" algn="ctr">
          <a:solidFill>
            <a:srgbClr val="F2F2F2">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00000"/>
            </a:lnSpc>
            <a:spcBef>
              <a:spcPts val="600"/>
            </a:spcBef>
            <a:spcAft>
              <a:spcPts val="600"/>
            </a:spcAft>
            <a:buChar char="•"/>
          </a:pPr>
          <a:r>
            <a:rPr lang="en-IE" sz="1600" b="0" i="0" kern="1200" baseline="0">
              <a:latin typeface="Roboto Light" panose="02000000000000000000" pitchFamily="2" charset="0"/>
              <a:ea typeface="Roboto Light" panose="02000000000000000000" pitchFamily="2" charset="0"/>
            </a:rPr>
            <a:t>Common Understanding of AI and Strategic Convergence</a:t>
          </a:r>
          <a:endParaRPr lang="en-US" sz="1600" b="0" i="0" kern="1200">
            <a:latin typeface="Roboto Light" panose="02000000000000000000" pitchFamily="2" charset="0"/>
            <a:ea typeface="Roboto Light" panose="02000000000000000000" pitchFamily="2" charset="0"/>
          </a:endParaRPr>
        </a:p>
        <a:p>
          <a:pPr marL="171450" lvl="1" indent="-171450" algn="l" defTabSz="711200">
            <a:lnSpc>
              <a:spcPct val="100000"/>
            </a:lnSpc>
            <a:spcBef>
              <a:spcPts val="600"/>
            </a:spcBef>
            <a:spcAft>
              <a:spcPts val="600"/>
            </a:spcAft>
            <a:buChar char="•"/>
          </a:pPr>
          <a:r>
            <a:rPr lang="en-IE" sz="1600" b="0" i="0" kern="1200" baseline="0">
              <a:latin typeface="Roboto Light" panose="02000000000000000000" pitchFamily="2" charset="0"/>
              <a:ea typeface="Roboto Light" panose="02000000000000000000" pitchFamily="2" charset="0"/>
            </a:rPr>
            <a:t>AI for FAIR: Leveraging AI for Data Management</a:t>
          </a:r>
          <a:endParaRPr lang="en-US" sz="1600" b="0" i="0" kern="1200">
            <a:latin typeface="Roboto Light" panose="02000000000000000000" pitchFamily="2" charset="0"/>
            <a:ea typeface="Roboto Light" panose="02000000000000000000" pitchFamily="2" charset="0"/>
          </a:endParaRPr>
        </a:p>
        <a:p>
          <a:pPr marL="171450" lvl="1" indent="-171450" algn="l" defTabSz="711200">
            <a:lnSpc>
              <a:spcPct val="100000"/>
            </a:lnSpc>
            <a:spcBef>
              <a:spcPts val="600"/>
            </a:spcBef>
            <a:spcAft>
              <a:spcPts val="600"/>
            </a:spcAft>
            <a:buChar char="•"/>
          </a:pPr>
          <a:r>
            <a:rPr lang="en-IE" sz="1600" b="0" i="0" kern="1200" baseline="0">
              <a:latin typeface="Roboto Light"/>
              <a:ea typeface="Roboto Light"/>
              <a:cs typeface="Roboto Light"/>
            </a:rPr>
            <a:t>FAIR for AI: Ensuring Data Readiness</a:t>
          </a:r>
          <a:br>
            <a:rPr lang="en-IE" sz="1600" b="0" i="0" kern="1200" baseline="0">
              <a:latin typeface="Roboto Light"/>
              <a:ea typeface="Roboto Light"/>
              <a:cs typeface="Roboto Light"/>
            </a:rPr>
          </a:br>
          <a:endParaRPr lang="en-US" sz="1600" b="0" i="0" kern="1200">
            <a:latin typeface="Roboto Light"/>
            <a:ea typeface="Roboto Light"/>
            <a:cs typeface="Roboto Light"/>
          </a:endParaRPr>
        </a:p>
      </dsp:txBody>
      <dsp:txXfrm>
        <a:off x="4799427" y="1189748"/>
        <a:ext cx="2102606" cy="3709867"/>
      </dsp:txXfrm>
    </dsp:sp>
    <dsp:sp modelId="{392005CF-2877-E040-97FB-F9D731BAB700}">
      <dsp:nvSpPr>
        <dsp:cNvPr id="0" name=""/>
        <dsp:cNvSpPr/>
      </dsp:nvSpPr>
      <dsp:spPr>
        <a:xfrm>
          <a:off x="7196399" y="372471"/>
          <a:ext cx="2102606" cy="817277"/>
        </a:xfrm>
        <a:prstGeom prst="rect">
          <a:avLst/>
        </a:prstGeom>
        <a:solidFill>
          <a:srgbClr val="008691"/>
        </a:solidFill>
        <a:ln w="12700" cap="flat" cmpd="sng" algn="ctr">
          <a:solidFill>
            <a:srgbClr val="00869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IE" sz="1600" b="0" i="0" kern="1200" baseline="0">
              <a:latin typeface="Quicksand" pitchFamily="2" charset="77"/>
            </a:rPr>
            <a:t>User-Centricity</a:t>
          </a:r>
          <a:endParaRPr lang="en-US" sz="1600" b="0" i="0" kern="1200">
            <a:latin typeface="Quicksand" pitchFamily="2" charset="77"/>
          </a:endParaRPr>
        </a:p>
      </dsp:txBody>
      <dsp:txXfrm>
        <a:off x="7196399" y="372471"/>
        <a:ext cx="2102606" cy="817277"/>
      </dsp:txXfrm>
    </dsp:sp>
    <dsp:sp modelId="{0D83BBF4-2DA1-314D-9918-089D5B771B01}">
      <dsp:nvSpPr>
        <dsp:cNvPr id="0" name=""/>
        <dsp:cNvSpPr/>
      </dsp:nvSpPr>
      <dsp:spPr>
        <a:xfrm>
          <a:off x="7196399" y="1189748"/>
          <a:ext cx="2102606" cy="3709867"/>
        </a:xfrm>
        <a:prstGeom prst="rect">
          <a:avLst/>
        </a:prstGeom>
        <a:solidFill>
          <a:srgbClr val="F2F2F2">
            <a:alpha val="90000"/>
          </a:srgbClr>
        </a:solidFill>
        <a:ln w="12700" cap="flat" cmpd="sng" algn="ctr">
          <a:solidFill>
            <a:srgbClr val="F2F2F2">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00000"/>
            </a:lnSpc>
            <a:spcBef>
              <a:spcPts val="600"/>
            </a:spcBef>
            <a:spcAft>
              <a:spcPts val="600"/>
            </a:spcAft>
            <a:buChar char="•"/>
          </a:pPr>
          <a:r>
            <a:rPr lang="en-IE" sz="1600" b="0" i="0" kern="1200" baseline="0">
              <a:latin typeface="Roboto Light" panose="02000000000000000000" pitchFamily="2" charset="0"/>
              <a:ea typeface="Roboto Light" panose="02000000000000000000" pitchFamily="2" charset="0"/>
            </a:rPr>
            <a:t>Engaging Researchers and Drive Scientific Discovery</a:t>
          </a:r>
          <a:endParaRPr lang="en-US" sz="1600" b="0" i="0" kern="1200">
            <a:latin typeface="Roboto Light" panose="02000000000000000000" pitchFamily="2" charset="0"/>
            <a:ea typeface="Roboto Light" panose="02000000000000000000" pitchFamily="2" charset="0"/>
          </a:endParaRPr>
        </a:p>
        <a:p>
          <a:pPr marL="171450" lvl="1" indent="-171450" algn="l" defTabSz="711200">
            <a:lnSpc>
              <a:spcPct val="100000"/>
            </a:lnSpc>
            <a:spcBef>
              <a:spcPts val="600"/>
            </a:spcBef>
            <a:spcAft>
              <a:spcPts val="600"/>
            </a:spcAft>
            <a:buChar char="•"/>
          </a:pPr>
          <a:r>
            <a:rPr lang="en-IE" sz="1600" b="0" i="0" kern="1200" baseline="0">
              <a:latin typeface="Roboto Light"/>
              <a:ea typeface="Roboto Light"/>
              <a:cs typeface="Roboto Light"/>
            </a:rPr>
            <a:t>Fostering Skills, Capacity, and Career Development</a:t>
          </a:r>
          <a:br>
            <a:rPr lang="en-IE" sz="1600" b="0" i="0" kern="1200" baseline="0"/>
          </a:br>
          <a:endParaRPr lang="en-US" sz="1600" kern="1200"/>
        </a:p>
      </dsp:txBody>
      <dsp:txXfrm>
        <a:off x="7196399" y="1189748"/>
        <a:ext cx="2102606" cy="3709867"/>
      </dsp:txXfrm>
    </dsp:sp>
    <dsp:sp modelId="{59CD452D-CF59-2745-8601-5744DBC86DB8}">
      <dsp:nvSpPr>
        <dsp:cNvPr id="0" name=""/>
        <dsp:cNvSpPr/>
      </dsp:nvSpPr>
      <dsp:spPr>
        <a:xfrm>
          <a:off x="9593370" y="372471"/>
          <a:ext cx="2102606" cy="817277"/>
        </a:xfrm>
        <a:prstGeom prst="rect">
          <a:avLst/>
        </a:prstGeom>
        <a:solidFill>
          <a:srgbClr val="FF5B7F"/>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IE" sz="1600" b="0" i="0" kern="1200" baseline="0">
              <a:latin typeface="Quicksand" pitchFamily="2" charset="77"/>
            </a:rPr>
            <a:t>Strategic Alignment and Global Collaboration</a:t>
          </a:r>
          <a:endParaRPr lang="en-US" sz="1600" b="0" i="0" kern="1200">
            <a:latin typeface="Quicksand" pitchFamily="2" charset="77"/>
          </a:endParaRPr>
        </a:p>
      </dsp:txBody>
      <dsp:txXfrm>
        <a:off x="9593370" y="372471"/>
        <a:ext cx="2102606" cy="817277"/>
      </dsp:txXfrm>
    </dsp:sp>
    <dsp:sp modelId="{DCC99188-BFC0-2A40-8707-C07CBC491824}">
      <dsp:nvSpPr>
        <dsp:cNvPr id="0" name=""/>
        <dsp:cNvSpPr/>
      </dsp:nvSpPr>
      <dsp:spPr>
        <a:xfrm>
          <a:off x="9593370" y="1189748"/>
          <a:ext cx="2102606" cy="3709867"/>
        </a:xfrm>
        <a:prstGeom prst="rect">
          <a:avLst/>
        </a:prstGeom>
        <a:solidFill>
          <a:srgbClr val="F2F2F2">
            <a:alpha val="90000"/>
          </a:srgbClr>
        </a:solidFill>
        <a:ln w="12700" cap="flat" cmpd="sng" algn="ctr">
          <a:solidFill>
            <a:srgbClr val="F2F2F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00000"/>
            </a:lnSpc>
            <a:spcBef>
              <a:spcPts val="600"/>
            </a:spcBef>
            <a:spcAft>
              <a:spcPts val="600"/>
            </a:spcAft>
            <a:buChar char="•"/>
          </a:pPr>
          <a:r>
            <a:rPr lang="en-GB" sz="1600" b="0" i="0" kern="1200">
              <a:latin typeface="Roboto Light"/>
              <a:ea typeface="Roboto Light"/>
              <a:cs typeface="Roboto Light"/>
            </a:rPr>
            <a:t>Strategic Alignment with European Initiatives
Global Collaboration</a:t>
          </a:r>
        </a:p>
      </dsp:txBody>
      <dsp:txXfrm>
        <a:off x="9593370" y="1189748"/>
        <a:ext cx="2102606" cy="3709867"/>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B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1F037D-1CCF-4D47-AB2B-807B6C100895}" type="datetimeFigureOut">
              <a:rPr lang="en-BE" smtClean="0"/>
              <a:t>07/09/2026</a:t>
            </a:fld>
            <a:endParaRPr lang="en-B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B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B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5D3684-8868-B645-B650-E4F1B5864FF1}" type="slidenum">
              <a:rPr lang="en-BE" smtClean="0"/>
              <a:t>‹#›</a:t>
            </a:fld>
            <a:endParaRPr lang="en-BE"/>
          </a:p>
        </p:txBody>
      </p:sp>
    </p:spTree>
    <p:extLst>
      <p:ext uri="{BB962C8B-B14F-4D97-AF65-F5344CB8AC3E}">
        <p14:creationId xmlns:p14="http://schemas.microsoft.com/office/powerpoint/2010/main" val="822082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EDAAB-3D77-659C-CF7A-F4B4295CB7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20FD5F-D51F-5D9D-CD82-E3135E6A4D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7A7FF7-CF91-4405-8CF1-4EA233454864}"/>
              </a:ext>
            </a:extLst>
          </p:cNvPr>
          <p:cNvSpPr>
            <a:spLocks noGrp="1"/>
          </p:cNvSpPr>
          <p:nvPr>
            <p:ph type="body" idx="1"/>
          </p:nvPr>
        </p:nvSpPr>
        <p:spPr/>
        <p:txBody>
          <a:bodyPr/>
          <a:lstStyle/>
          <a:p>
            <a:endParaRPr lang="en-BE" dirty="0"/>
          </a:p>
        </p:txBody>
      </p:sp>
      <p:sp>
        <p:nvSpPr>
          <p:cNvPr id="4" name="Slide Number Placeholder 3">
            <a:extLst>
              <a:ext uri="{FF2B5EF4-FFF2-40B4-BE49-F238E27FC236}">
                <a16:creationId xmlns:a16="http://schemas.microsoft.com/office/drawing/2014/main" id="{CEE290A7-8B42-D7E1-91B8-DE27741951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425721-C4BE-9640-9AC3-0C6434FE0F76}"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7302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NCC &amp; NOC are already active</a:t>
            </a:r>
          </a:p>
          <a:p>
            <a:r>
              <a:rPr lang="en-GB" dirty="0"/>
              <a:t>NCC has formalised the decision-making process via Rules of Procedure</a:t>
            </a:r>
          </a:p>
          <a:p>
            <a:r>
              <a:rPr lang="en-GB" dirty="0"/>
              <a:t>Legal &amp; Gov WG is drafting the legal framework necessary for production operation.</a:t>
            </a:r>
          </a:p>
          <a:p>
            <a:r>
              <a:rPr lang="en-GB" dirty="0"/>
              <a:t>Arch &amp; fed policies WG still getting up to speed. Needs nominated representatives from more nodes.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EE475A-B569-6846-B7C4-2B334A7CC747}" type="slidenum">
              <a:rPr kumimoji="0" lang="en-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52830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B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5D3684-8868-B645-B650-E4F1B5864FF1}" type="slidenum">
              <a:rPr kumimoji="0" lang="en-B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B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273112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e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age">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BF34CEF8-D5AF-1EB2-8A65-D95E98FCB86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41CD3A17-2FD3-A6E8-AE64-84E688E64212}"/>
              </a:ext>
            </a:extLst>
          </p:cNvPr>
          <p:cNvSpPr>
            <a:spLocks noGrp="1"/>
          </p:cNvSpPr>
          <p:nvPr>
            <p:ph type="ctrTitle" hasCustomPrompt="1"/>
          </p:nvPr>
        </p:nvSpPr>
        <p:spPr>
          <a:xfrm>
            <a:off x="423013" y="1600200"/>
            <a:ext cx="9144000" cy="1006475"/>
          </a:xfrm>
          <a:prstGeom prst="rect">
            <a:avLst/>
          </a:prstGeom>
        </p:spPr>
        <p:txBody>
          <a:bodyPr anchor="b">
            <a:normAutofit/>
          </a:bodyPr>
          <a:lstStyle>
            <a:lvl1pPr algn="l">
              <a:defRPr sz="6500" b="0"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GB" noProof="0"/>
              <a:t>Here goes the title</a:t>
            </a:r>
          </a:p>
        </p:txBody>
      </p:sp>
      <p:sp>
        <p:nvSpPr>
          <p:cNvPr id="3" name="Ondertitel 2">
            <a:extLst>
              <a:ext uri="{FF2B5EF4-FFF2-40B4-BE49-F238E27FC236}">
                <a16:creationId xmlns:a16="http://schemas.microsoft.com/office/drawing/2014/main" id="{6AA24123-D2B8-3C6F-4F69-0B7797E85540}"/>
              </a:ext>
            </a:extLst>
          </p:cNvPr>
          <p:cNvSpPr>
            <a:spLocks noGrp="1"/>
          </p:cNvSpPr>
          <p:nvPr>
            <p:ph type="subTitle" idx="1" hasCustomPrompt="1"/>
          </p:nvPr>
        </p:nvSpPr>
        <p:spPr>
          <a:xfrm>
            <a:off x="423013" y="2825750"/>
            <a:ext cx="9144000" cy="1655762"/>
          </a:xfrm>
          <a:prstGeom prst="rect">
            <a:avLst/>
          </a:prstGeom>
        </p:spPr>
        <p:txBody>
          <a:bodyPr>
            <a:normAutofit/>
          </a:bodyPr>
          <a:lstStyle>
            <a:lvl1pPr marL="0" indent="0" algn="l">
              <a:buNone/>
              <a:defRPr sz="3000" b="0" i="0">
                <a:solidFill>
                  <a:schemeClr val="bg1"/>
                </a:solidFill>
                <a:latin typeface="Roboto" panose="02000000000000000000" pitchFamily="2" charset="0"/>
                <a:ea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a:t>Here goes the subtitle</a:t>
            </a:r>
          </a:p>
        </p:txBody>
      </p:sp>
      <p:sp>
        <p:nvSpPr>
          <p:cNvPr id="4" name="Footer Placeholder 3">
            <a:extLst>
              <a:ext uri="{FF2B5EF4-FFF2-40B4-BE49-F238E27FC236}">
                <a16:creationId xmlns:a16="http://schemas.microsoft.com/office/drawing/2014/main" id="{E680ED38-AA7E-DCBC-3FF9-C229D96AE53B}"/>
              </a:ext>
            </a:extLst>
          </p:cNvPr>
          <p:cNvSpPr>
            <a:spLocks noGrp="1"/>
          </p:cNvSpPr>
          <p:nvPr>
            <p:ph type="ftr" sz="quarter" idx="10"/>
          </p:nvPr>
        </p:nvSpPr>
        <p:spPr>
          <a:xfrm>
            <a:off x="423013" y="6173787"/>
            <a:ext cx="4114800" cy="365125"/>
          </a:xfrm>
        </p:spPr>
        <p:txBody>
          <a:bodyPr/>
          <a:lstStyle>
            <a:lvl1pPr>
              <a:defRPr>
                <a:solidFill>
                  <a:schemeClr val="bg1"/>
                </a:solidFill>
              </a:defRPr>
            </a:lvl1pPr>
          </a:lstStyle>
          <a:p>
            <a:endParaRPr lang="nl-NL"/>
          </a:p>
        </p:txBody>
      </p:sp>
    </p:spTree>
    <p:extLst>
      <p:ext uri="{BB962C8B-B14F-4D97-AF65-F5344CB8AC3E}">
        <p14:creationId xmlns:p14="http://schemas.microsoft.com/office/powerpoint/2010/main" val="2241733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1_Cover Page">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BF34CEF8-D5AF-1EB2-8A65-D95E98FCB86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41CD3A17-2FD3-A6E8-AE64-84E688E64212}"/>
              </a:ext>
            </a:extLst>
          </p:cNvPr>
          <p:cNvSpPr>
            <a:spLocks noGrp="1"/>
          </p:cNvSpPr>
          <p:nvPr>
            <p:ph type="ctrTitle" hasCustomPrompt="1"/>
          </p:nvPr>
        </p:nvSpPr>
        <p:spPr>
          <a:xfrm>
            <a:off x="423013" y="1600200"/>
            <a:ext cx="9144000" cy="1006475"/>
          </a:xfrm>
          <a:prstGeom prst="rect">
            <a:avLst/>
          </a:prstGeom>
        </p:spPr>
        <p:txBody>
          <a:bodyPr anchor="b">
            <a:normAutofit/>
          </a:bodyPr>
          <a:lstStyle>
            <a:lvl1pPr algn="l">
              <a:defRPr sz="6500" b="0"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GB" noProof="0"/>
              <a:t>Here goes the title</a:t>
            </a:r>
          </a:p>
        </p:txBody>
      </p:sp>
      <p:sp>
        <p:nvSpPr>
          <p:cNvPr id="3" name="Ondertitel 2">
            <a:extLst>
              <a:ext uri="{FF2B5EF4-FFF2-40B4-BE49-F238E27FC236}">
                <a16:creationId xmlns:a16="http://schemas.microsoft.com/office/drawing/2014/main" id="{6AA24123-D2B8-3C6F-4F69-0B7797E85540}"/>
              </a:ext>
            </a:extLst>
          </p:cNvPr>
          <p:cNvSpPr>
            <a:spLocks noGrp="1"/>
          </p:cNvSpPr>
          <p:nvPr>
            <p:ph type="subTitle" idx="1" hasCustomPrompt="1"/>
          </p:nvPr>
        </p:nvSpPr>
        <p:spPr>
          <a:xfrm>
            <a:off x="423013" y="2825750"/>
            <a:ext cx="9144000" cy="1655762"/>
          </a:xfrm>
          <a:prstGeom prst="rect">
            <a:avLst/>
          </a:prstGeom>
        </p:spPr>
        <p:txBody>
          <a:bodyPr>
            <a:normAutofit/>
          </a:bodyPr>
          <a:lstStyle>
            <a:lvl1pPr marL="0" indent="0" algn="l">
              <a:buNone/>
              <a:defRPr sz="3000" b="0" i="0">
                <a:solidFill>
                  <a:schemeClr val="bg1"/>
                </a:solidFill>
                <a:latin typeface="Roboto" panose="02000000000000000000" pitchFamily="2" charset="0"/>
                <a:ea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a:t>Here goes the subtitle</a:t>
            </a:r>
          </a:p>
        </p:txBody>
      </p:sp>
      <p:sp>
        <p:nvSpPr>
          <p:cNvPr id="4" name="Footer Placeholder 3">
            <a:extLst>
              <a:ext uri="{FF2B5EF4-FFF2-40B4-BE49-F238E27FC236}">
                <a16:creationId xmlns:a16="http://schemas.microsoft.com/office/drawing/2014/main" id="{E680ED38-AA7E-DCBC-3FF9-C229D96AE53B}"/>
              </a:ext>
            </a:extLst>
          </p:cNvPr>
          <p:cNvSpPr>
            <a:spLocks noGrp="1"/>
          </p:cNvSpPr>
          <p:nvPr>
            <p:ph type="ftr" sz="quarter" idx="10"/>
          </p:nvPr>
        </p:nvSpPr>
        <p:spPr>
          <a:xfrm>
            <a:off x="423013" y="6173787"/>
            <a:ext cx="4114800" cy="365125"/>
          </a:xfrm>
        </p:spPr>
        <p:txBody>
          <a:bodyPr/>
          <a:lstStyle>
            <a:lvl1pPr>
              <a:defRPr>
                <a:solidFill>
                  <a:schemeClr val="bg1"/>
                </a:solidFill>
              </a:defRPr>
            </a:lvl1pPr>
          </a:lstStyle>
          <a:p>
            <a:endParaRPr lang="nl-NL"/>
          </a:p>
        </p:txBody>
      </p:sp>
    </p:spTree>
    <p:extLst>
      <p:ext uri="{BB962C8B-B14F-4D97-AF65-F5344CB8AC3E}">
        <p14:creationId xmlns:p14="http://schemas.microsoft.com/office/powerpoint/2010/main" val="970577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ext Page 3">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FEEE7FD-AC98-618B-4B33-B4CE3DC4C17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1721738" y="1570383"/>
            <a:ext cx="9830179" cy="4382541"/>
          </a:xfrm>
          <a:prstGeom prst="rect">
            <a:avLst/>
          </a:prstGeom>
        </p:spPr>
        <p:txBody>
          <a:bodyPr>
            <a:normAutofit/>
          </a:bodyPr>
          <a:lstStyle>
            <a:lvl1pPr marL="0" indent="0">
              <a:lnSpc>
                <a:spcPct val="130000"/>
              </a:lnSpc>
              <a:buNone/>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noProof="0"/>
              <a:t>Click here to insert text</a:t>
            </a:r>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Roboto" panose="02000000000000000000" pitchFamily="2" charset="0"/>
                <a:ea typeface="Roboto" panose="02000000000000000000" pitchFamily="2" charset="0"/>
                <a:cs typeface="Roboto" panose="02000000000000000000" pitchFamily="2" charset="0"/>
              </a:defRPr>
            </a:lvl1pPr>
          </a:lstStyle>
          <a:p>
            <a:r>
              <a:rPr lang="en-GB" noProof="0"/>
              <a:t>Here goes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1" y="895137"/>
            <a:ext cx="9830176" cy="364765"/>
          </a:xfrm>
          <a:prstGeom prst="rect">
            <a:avLst/>
          </a:prstGeom>
        </p:spPr>
        <p:txBody>
          <a:bodyPr>
            <a:normAutofit/>
          </a:bodyPr>
          <a:lstStyle>
            <a:lvl1pPr marL="0" indent="0">
              <a:buNone/>
              <a:defRPr sz="1900" b="0" i="0" baseline="0">
                <a:solidFill>
                  <a:schemeClr val="tx1">
                    <a:lumMod val="95000"/>
                    <a:lumOff val="5000"/>
                  </a:schemeClr>
                </a:solidFill>
                <a:latin typeface="Roboto" panose="02000000000000000000" pitchFamily="2" charset="0"/>
                <a:ea typeface="Roboto" panose="02000000000000000000" pitchFamily="2" charset="0"/>
              </a:defRPr>
            </a:lvl1pPr>
          </a:lstStyle>
          <a:p>
            <a:r>
              <a:rPr lang="en-GB" noProof="0"/>
              <a:t>Here goes a sub-headline</a:t>
            </a:r>
          </a:p>
        </p:txBody>
      </p:sp>
      <p:sp>
        <p:nvSpPr>
          <p:cNvPr id="3" name="Footer Placeholder 2">
            <a:extLst>
              <a:ext uri="{FF2B5EF4-FFF2-40B4-BE49-F238E27FC236}">
                <a16:creationId xmlns:a16="http://schemas.microsoft.com/office/drawing/2014/main" id="{545CFA3A-C5C8-38C4-26A8-5C0668FF6C1D}"/>
              </a:ext>
            </a:extLst>
          </p:cNvPr>
          <p:cNvSpPr>
            <a:spLocks noGrp="1"/>
          </p:cNvSpPr>
          <p:nvPr>
            <p:ph type="ftr" sz="quarter" idx="16"/>
          </p:nvPr>
        </p:nvSpPr>
        <p:spPr>
          <a:xfrm>
            <a:off x="311426" y="6356350"/>
            <a:ext cx="4114800" cy="365125"/>
          </a:xfrm>
        </p:spPr>
        <p:txBody>
          <a:bodyPr/>
          <a:lstStyle>
            <a:lvl1pPr>
              <a:defRPr sz="1200">
                <a:solidFill>
                  <a:srgbClr val="008691"/>
                </a:solidFill>
              </a:defRPr>
            </a:lvl1pPr>
          </a:lstStyle>
          <a:p>
            <a:endParaRPr lang="nl-NL"/>
          </a:p>
        </p:txBody>
      </p:sp>
    </p:spTree>
    <p:extLst>
      <p:ext uri="{BB962C8B-B14F-4D97-AF65-F5344CB8AC3E}">
        <p14:creationId xmlns:p14="http://schemas.microsoft.com/office/powerpoint/2010/main" val="25309916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ext + Image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38A8059C-26F4-E946-A41E-D6E31EB5FA7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1721736" y="1570384"/>
            <a:ext cx="4658743" cy="4382570"/>
          </a:xfrm>
          <a:prstGeom prst="rect">
            <a:avLst/>
          </a:prstGeom>
        </p:spPr>
        <p:txBody>
          <a:bodyPr>
            <a:normAutofit/>
          </a:bodyPr>
          <a:lstStyle>
            <a:lvl1pPr marL="0" indent="0">
              <a:lnSpc>
                <a:spcPct val="130000"/>
              </a:lnSpc>
              <a:buNone/>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noProof="0"/>
              <a:t>Click here to insert text</a:t>
            </a:r>
          </a:p>
          <a:p>
            <a:pPr lvl="0"/>
            <a:endParaRPr lang="nl-NL"/>
          </a:p>
        </p:txBody>
      </p:sp>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6624662" y="1570355"/>
            <a:ext cx="4927256" cy="4382570"/>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en-GB" noProof="0"/>
              <a:t>Insert Image  </a:t>
            </a:r>
          </a:p>
        </p:txBody>
      </p:sp>
      <p:sp>
        <p:nvSpPr>
          <p:cNvPr id="2" name="Titel 1">
            <a:extLst>
              <a:ext uri="{FF2B5EF4-FFF2-40B4-BE49-F238E27FC236}">
                <a16:creationId xmlns:a16="http://schemas.microsoft.com/office/drawing/2014/main" id="{40B5C96C-9F63-7043-62F1-6FFE70846A77}"/>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Roboto" panose="02000000000000000000" pitchFamily="2" charset="0"/>
                <a:ea typeface="Roboto" panose="02000000000000000000" pitchFamily="2" charset="0"/>
                <a:cs typeface="Roboto" panose="02000000000000000000" pitchFamily="2" charset="0"/>
              </a:defRPr>
            </a:lvl1pPr>
          </a:lstStyle>
          <a:p>
            <a:r>
              <a:rPr lang="en-GB" noProof="0"/>
              <a:t>Here goes a headline</a:t>
            </a:r>
          </a:p>
        </p:txBody>
      </p:sp>
      <p:sp>
        <p:nvSpPr>
          <p:cNvPr id="3" name="Text Placeholder 4">
            <a:extLst>
              <a:ext uri="{FF2B5EF4-FFF2-40B4-BE49-F238E27FC236}">
                <a16:creationId xmlns:a16="http://schemas.microsoft.com/office/drawing/2014/main" id="{8C914087-1964-533C-A64A-45AABF8F83BA}"/>
              </a:ext>
            </a:extLst>
          </p:cNvPr>
          <p:cNvSpPr>
            <a:spLocks noGrp="1"/>
          </p:cNvSpPr>
          <p:nvPr>
            <p:ph type="body" sz="quarter" idx="16" hasCustomPrompt="1"/>
          </p:nvPr>
        </p:nvSpPr>
        <p:spPr>
          <a:xfrm>
            <a:off x="1721741" y="895137"/>
            <a:ext cx="9830176" cy="364765"/>
          </a:xfrm>
          <a:prstGeom prst="rect">
            <a:avLst/>
          </a:prstGeom>
        </p:spPr>
        <p:txBody>
          <a:bodyPr>
            <a:normAutofit/>
          </a:bodyPr>
          <a:lstStyle>
            <a:lvl1pPr marL="0" indent="0">
              <a:buNone/>
              <a:defRPr sz="1900" b="0" i="0" baseline="0">
                <a:solidFill>
                  <a:schemeClr val="tx1">
                    <a:lumMod val="95000"/>
                    <a:lumOff val="5000"/>
                  </a:schemeClr>
                </a:solidFill>
                <a:latin typeface="Roboto" panose="02000000000000000000" pitchFamily="2" charset="0"/>
                <a:ea typeface="Roboto" panose="02000000000000000000" pitchFamily="2" charset="0"/>
              </a:defRPr>
            </a:lvl1pPr>
          </a:lstStyle>
          <a:p>
            <a:r>
              <a:rPr lang="en-GB" noProof="0"/>
              <a:t>Here goes a sub-headline</a:t>
            </a:r>
          </a:p>
        </p:txBody>
      </p:sp>
      <p:sp>
        <p:nvSpPr>
          <p:cNvPr id="5" name="Footer Placeholder 2">
            <a:extLst>
              <a:ext uri="{FF2B5EF4-FFF2-40B4-BE49-F238E27FC236}">
                <a16:creationId xmlns:a16="http://schemas.microsoft.com/office/drawing/2014/main" id="{6954A490-193E-E7E7-692B-771ED26045AC}"/>
              </a:ext>
            </a:extLst>
          </p:cNvPr>
          <p:cNvSpPr>
            <a:spLocks noGrp="1"/>
          </p:cNvSpPr>
          <p:nvPr>
            <p:ph type="ftr" sz="quarter" idx="17"/>
          </p:nvPr>
        </p:nvSpPr>
        <p:spPr>
          <a:xfrm>
            <a:off x="311426" y="6356350"/>
            <a:ext cx="4114800" cy="365125"/>
          </a:xfrm>
        </p:spPr>
        <p:txBody>
          <a:bodyPr/>
          <a:lstStyle>
            <a:lvl1pPr>
              <a:defRPr sz="1200">
                <a:solidFill>
                  <a:srgbClr val="008691"/>
                </a:solidFill>
              </a:defRPr>
            </a:lvl1pPr>
          </a:lstStyle>
          <a:p>
            <a:endParaRPr lang="nl-NL"/>
          </a:p>
        </p:txBody>
      </p:sp>
      <p:sp>
        <p:nvSpPr>
          <p:cNvPr id="7" name="Tijdelijke aanduiding voor dianummer 5">
            <a:extLst>
              <a:ext uri="{FF2B5EF4-FFF2-40B4-BE49-F238E27FC236}">
                <a16:creationId xmlns:a16="http://schemas.microsoft.com/office/drawing/2014/main" id="{31FF53C9-60B4-F295-1222-39E0717E0014}"/>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a:p>
        </p:txBody>
      </p:sp>
    </p:spTree>
    <p:extLst>
      <p:ext uri="{BB962C8B-B14F-4D97-AF65-F5344CB8AC3E}">
        <p14:creationId xmlns:p14="http://schemas.microsoft.com/office/powerpoint/2010/main" val="8413622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mage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007D1EB-30D1-0020-72FE-E993026AFBC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1721736" y="1570354"/>
            <a:ext cx="9830180" cy="4382570"/>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en-GB" noProof="0"/>
              <a:t>Insert Image  </a:t>
            </a:r>
          </a:p>
        </p:txBody>
      </p:sp>
      <p:sp>
        <p:nvSpPr>
          <p:cNvPr id="2" name="Titel 1">
            <a:extLst>
              <a:ext uri="{FF2B5EF4-FFF2-40B4-BE49-F238E27FC236}">
                <a16:creationId xmlns:a16="http://schemas.microsoft.com/office/drawing/2014/main" id="{60B80E89-3DFC-FEDF-2D5A-74F3DB64093F}"/>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Roboto" panose="02000000000000000000" pitchFamily="2" charset="0"/>
                <a:ea typeface="Roboto" panose="02000000000000000000" pitchFamily="2" charset="0"/>
                <a:cs typeface="Roboto" panose="02000000000000000000" pitchFamily="2" charset="0"/>
              </a:defRPr>
            </a:lvl1pPr>
          </a:lstStyle>
          <a:p>
            <a:r>
              <a:rPr lang="en-GB" noProof="0"/>
              <a:t>Here goes a headline</a:t>
            </a:r>
          </a:p>
        </p:txBody>
      </p:sp>
      <p:sp>
        <p:nvSpPr>
          <p:cNvPr id="3" name="Text Placeholder 4">
            <a:extLst>
              <a:ext uri="{FF2B5EF4-FFF2-40B4-BE49-F238E27FC236}">
                <a16:creationId xmlns:a16="http://schemas.microsoft.com/office/drawing/2014/main" id="{C46BE4D2-1F34-08DC-1FCF-6FD82EBB6334}"/>
              </a:ext>
            </a:extLst>
          </p:cNvPr>
          <p:cNvSpPr>
            <a:spLocks noGrp="1"/>
          </p:cNvSpPr>
          <p:nvPr>
            <p:ph type="body" sz="quarter" idx="16" hasCustomPrompt="1"/>
          </p:nvPr>
        </p:nvSpPr>
        <p:spPr>
          <a:xfrm>
            <a:off x="1721741" y="895137"/>
            <a:ext cx="9830176" cy="364765"/>
          </a:xfrm>
          <a:prstGeom prst="rect">
            <a:avLst/>
          </a:prstGeom>
        </p:spPr>
        <p:txBody>
          <a:bodyPr>
            <a:normAutofit/>
          </a:bodyPr>
          <a:lstStyle>
            <a:lvl1pPr marL="0" indent="0">
              <a:buNone/>
              <a:defRPr sz="1900" b="0" i="0" baseline="0">
                <a:solidFill>
                  <a:schemeClr val="tx1">
                    <a:lumMod val="95000"/>
                    <a:lumOff val="5000"/>
                  </a:schemeClr>
                </a:solidFill>
                <a:latin typeface="Roboto" panose="02000000000000000000" pitchFamily="2" charset="0"/>
                <a:ea typeface="Roboto" panose="02000000000000000000" pitchFamily="2" charset="0"/>
              </a:defRPr>
            </a:lvl1pPr>
          </a:lstStyle>
          <a:p>
            <a:r>
              <a:rPr lang="en-GB" noProof="0"/>
              <a:t>Here goes a sub-headline</a:t>
            </a:r>
          </a:p>
        </p:txBody>
      </p:sp>
      <p:sp>
        <p:nvSpPr>
          <p:cNvPr id="5" name="Footer Placeholder 2">
            <a:extLst>
              <a:ext uri="{FF2B5EF4-FFF2-40B4-BE49-F238E27FC236}">
                <a16:creationId xmlns:a16="http://schemas.microsoft.com/office/drawing/2014/main" id="{9A53DB0E-862A-409E-ECA4-584E5036E5D6}"/>
              </a:ext>
            </a:extLst>
          </p:cNvPr>
          <p:cNvSpPr>
            <a:spLocks noGrp="1"/>
          </p:cNvSpPr>
          <p:nvPr>
            <p:ph type="ftr" sz="quarter" idx="17"/>
          </p:nvPr>
        </p:nvSpPr>
        <p:spPr>
          <a:xfrm>
            <a:off x="311426" y="6356350"/>
            <a:ext cx="4114800" cy="365125"/>
          </a:xfrm>
        </p:spPr>
        <p:txBody>
          <a:bodyPr/>
          <a:lstStyle>
            <a:lvl1pPr>
              <a:defRPr sz="1200">
                <a:solidFill>
                  <a:srgbClr val="008691"/>
                </a:solidFill>
              </a:defRPr>
            </a:lvl1pPr>
          </a:lstStyle>
          <a:p>
            <a:endParaRPr lang="nl-NL"/>
          </a:p>
        </p:txBody>
      </p:sp>
      <p:sp>
        <p:nvSpPr>
          <p:cNvPr id="7" name="Tijdelijke aanduiding voor dianummer 5">
            <a:extLst>
              <a:ext uri="{FF2B5EF4-FFF2-40B4-BE49-F238E27FC236}">
                <a16:creationId xmlns:a16="http://schemas.microsoft.com/office/drawing/2014/main" id="{5C1272FE-4131-48EB-6E8E-368644F522D9}"/>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a:p>
        </p:txBody>
      </p:sp>
    </p:spTree>
    <p:extLst>
      <p:ext uri="{BB962C8B-B14F-4D97-AF65-F5344CB8AC3E}">
        <p14:creationId xmlns:p14="http://schemas.microsoft.com/office/powerpoint/2010/main" val="26099963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Full Page Image">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0" y="0"/>
            <a:ext cx="12192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pic>
        <p:nvPicPr>
          <p:cNvPr id="20" name="Afbeelding 19">
            <a:extLst>
              <a:ext uri="{FF2B5EF4-FFF2-40B4-BE49-F238E27FC236}">
                <a16:creationId xmlns:a16="http://schemas.microsoft.com/office/drawing/2014/main" id="{3493BA1C-54ED-085E-FE9B-4B19B2663F8B}"/>
              </a:ext>
            </a:extLst>
          </p:cNvPr>
          <p:cNvPicPr>
            <a:picLocks noChangeAspect="1"/>
          </p:cNvPicPr>
          <p:nvPr userDrawn="1"/>
        </p:nvPicPr>
        <p:blipFill>
          <a:blip r:embed="rId2"/>
          <a:stretch>
            <a:fillRect/>
          </a:stretch>
        </p:blipFill>
        <p:spPr>
          <a:xfrm>
            <a:off x="358140" y="360654"/>
            <a:ext cx="1196340" cy="340893"/>
          </a:xfrm>
          <a:prstGeom prst="rect">
            <a:avLst/>
          </a:prstGeom>
        </p:spPr>
      </p:pic>
      <p:sp>
        <p:nvSpPr>
          <p:cNvPr id="2" name="Platshållare för text 8">
            <a:extLst>
              <a:ext uri="{FF2B5EF4-FFF2-40B4-BE49-F238E27FC236}">
                <a16:creationId xmlns:a16="http://schemas.microsoft.com/office/drawing/2014/main" id="{84E629F0-B24B-DF29-FA55-A4534D397726}"/>
              </a:ext>
            </a:extLst>
          </p:cNvPr>
          <p:cNvSpPr>
            <a:spLocks noGrp="1" noChangeAspect="1"/>
          </p:cNvSpPr>
          <p:nvPr>
            <p:ph type="body" sz="quarter" idx="11"/>
          </p:nvPr>
        </p:nvSpPr>
        <p:spPr>
          <a:xfrm>
            <a:off x="311150" y="418955"/>
            <a:ext cx="1289043" cy="29003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normAutofit/>
          </a:bodyPr>
          <a:lstStyle>
            <a:lvl1pPr marL="0" indent="0">
              <a:buFontTx/>
              <a:buNone/>
              <a:defRPr sz="100">
                <a:noFill/>
              </a:defRPr>
            </a:lvl1pPr>
          </a:lstStyle>
          <a:p>
            <a:pPr lvl="0"/>
            <a:r>
              <a:rPr lang="en-GB"/>
              <a:t>Click to edit Master text styles</a:t>
            </a:r>
          </a:p>
        </p:txBody>
      </p:sp>
      <p:sp>
        <p:nvSpPr>
          <p:cNvPr id="6" name="Footer Placeholder 2">
            <a:extLst>
              <a:ext uri="{FF2B5EF4-FFF2-40B4-BE49-F238E27FC236}">
                <a16:creationId xmlns:a16="http://schemas.microsoft.com/office/drawing/2014/main" id="{54BB8B0B-76AF-DF95-7D44-C993B219FA0E}"/>
              </a:ext>
            </a:extLst>
          </p:cNvPr>
          <p:cNvSpPr>
            <a:spLocks noGrp="1"/>
          </p:cNvSpPr>
          <p:nvPr>
            <p:ph type="ftr" sz="quarter" idx="16"/>
          </p:nvPr>
        </p:nvSpPr>
        <p:spPr>
          <a:xfrm>
            <a:off x="311426" y="6356350"/>
            <a:ext cx="4114800" cy="365125"/>
          </a:xfrm>
        </p:spPr>
        <p:txBody>
          <a:bodyPr/>
          <a:lstStyle>
            <a:lvl1pPr>
              <a:defRPr sz="1200">
                <a:solidFill>
                  <a:srgbClr val="008691"/>
                </a:solidFill>
              </a:defRPr>
            </a:lvl1pPr>
          </a:lstStyle>
          <a:p>
            <a:endParaRPr lang="nl-NL"/>
          </a:p>
        </p:txBody>
      </p:sp>
      <p:sp>
        <p:nvSpPr>
          <p:cNvPr id="7" name="Tijdelijke aanduiding voor dianummer 5">
            <a:extLst>
              <a:ext uri="{FF2B5EF4-FFF2-40B4-BE49-F238E27FC236}">
                <a16:creationId xmlns:a16="http://schemas.microsoft.com/office/drawing/2014/main" id="{FBF33EF8-2365-726E-1E6B-3294A32543E9}"/>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a:p>
        </p:txBody>
      </p:sp>
    </p:spTree>
    <p:extLst>
      <p:ext uri="{BB962C8B-B14F-4D97-AF65-F5344CB8AC3E}">
        <p14:creationId xmlns:p14="http://schemas.microsoft.com/office/powerpoint/2010/main" val="22786007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Page 1">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9A920F16-67B9-4B13-F015-E953919C3FDA}"/>
              </a:ext>
            </a:extLst>
          </p:cNvPr>
          <p:cNvPicPr>
            <a:picLocks noChangeAspect="1"/>
          </p:cNvPicPr>
          <p:nvPr userDrawn="1"/>
        </p:nvPicPr>
        <p:blipFill>
          <a:blip r:embed="rId2"/>
          <a:stretch>
            <a:fillRect/>
          </a:stretch>
        </p:blipFill>
        <p:spPr>
          <a:xfrm>
            <a:off x="0" y="0"/>
            <a:ext cx="6096000" cy="6858000"/>
          </a:xfrm>
          <a:prstGeom prst="rect">
            <a:avLst/>
          </a:prstGeom>
        </p:spPr>
      </p:pic>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6096000" y="0"/>
            <a:ext cx="6096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sp>
        <p:nvSpPr>
          <p:cNvPr id="6" name="Titel 1">
            <a:extLst>
              <a:ext uri="{FF2B5EF4-FFF2-40B4-BE49-F238E27FC236}">
                <a16:creationId xmlns:a16="http://schemas.microsoft.com/office/drawing/2014/main" id="{4EEF53FE-8D73-F338-C7BC-3BD523CBF7D1}"/>
              </a:ext>
            </a:extLst>
          </p:cNvPr>
          <p:cNvSpPr>
            <a:spLocks noGrp="1"/>
          </p:cNvSpPr>
          <p:nvPr>
            <p:ph type="title" hasCustomPrompt="1"/>
          </p:nvPr>
        </p:nvSpPr>
        <p:spPr>
          <a:xfrm>
            <a:off x="668192" y="940672"/>
            <a:ext cx="5082367" cy="603887"/>
          </a:xfrm>
          <a:prstGeom prst="rect">
            <a:avLst/>
          </a:prstGeom>
        </p:spPr>
        <p:txBody>
          <a:bodyPr>
            <a:normAutofit/>
          </a:bodyPr>
          <a:lstStyle>
            <a:lvl1pPr>
              <a:defRPr sz="3500" b="0"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GB" noProof="0"/>
              <a:t>Here goes a headline</a:t>
            </a:r>
          </a:p>
        </p:txBody>
      </p:sp>
      <p:sp>
        <p:nvSpPr>
          <p:cNvPr id="7" name="Text Placeholder 4">
            <a:extLst>
              <a:ext uri="{FF2B5EF4-FFF2-40B4-BE49-F238E27FC236}">
                <a16:creationId xmlns:a16="http://schemas.microsoft.com/office/drawing/2014/main" id="{F957915A-F087-78A5-3BC0-0FE86D78E560}"/>
              </a:ext>
            </a:extLst>
          </p:cNvPr>
          <p:cNvSpPr>
            <a:spLocks noGrp="1"/>
          </p:cNvSpPr>
          <p:nvPr>
            <p:ph type="body" sz="quarter" idx="14" hasCustomPrompt="1"/>
          </p:nvPr>
        </p:nvSpPr>
        <p:spPr>
          <a:xfrm>
            <a:off x="668192" y="1650367"/>
            <a:ext cx="5082368" cy="364765"/>
          </a:xfrm>
          <a:prstGeom prst="rect">
            <a:avLst/>
          </a:prstGeom>
        </p:spPr>
        <p:txBody>
          <a:bodyPr>
            <a:normAutofit/>
          </a:bodyPr>
          <a:lstStyle>
            <a:lvl1pPr marL="0" indent="0">
              <a:buNone/>
              <a:defRPr sz="2000" b="0" i="0" baseline="0">
                <a:solidFill>
                  <a:schemeClr val="bg1"/>
                </a:solidFill>
                <a:latin typeface="Roboto" panose="02000000000000000000" pitchFamily="2" charset="0"/>
                <a:ea typeface="Roboto" panose="02000000000000000000" pitchFamily="2" charset="0"/>
              </a:defRPr>
            </a:lvl1pPr>
          </a:lstStyle>
          <a:p>
            <a:r>
              <a:rPr lang="en-GB" noProof="0"/>
              <a:t>Here goes a sub-headline</a:t>
            </a:r>
          </a:p>
        </p:txBody>
      </p:sp>
      <p:sp>
        <p:nvSpPr>
          <p:cNvPr id="8" name="Tijdelijke aanduiding voor inhoud 3">
            <a:extLst>
              <a:ext uri="{FF2B5EF4-FFF2-40B4-BE49-F238E27FC236}">
                <a16:creationId xmlns:a16="http://schemas.microsoft.com/office/drawing/2014/main" id="{9452988D-DD8F-6942-0798-DC58681C28BB}"/>
              </a:ext>
            </a:extLst>
          </p:cNvPr>
          <p:cNvSpPr>
            <a:spLocks noGrp="1"/>
          </p:cNvSpPr>
          <p:nvPr>
            <p:ph sz="half" idx="15" hasCustomPrompt="1"/>
          </p:nvPr>
        </p:nvSpPr>
        <p:spPr>
          <a:xfrm>
            <a:off x="668192" y="2270760"/>
            <a:ext cx="5082367" cy="3682163"/>
          </a:xfrm>
          <a:prstGeom prst="rect">
            <a:avLst/>
          </a:prstGeom>
        </p:spPr>
        <p:txBody>
          <a:bodyPr>
            <a:normAutofit/>
          </a:bodyPr>
          <a:lstStyle>
            <a:lvl1pPr marL="0" indent="0">
              <a:lnSpc>
                <a:spcPct val="130000"/>
              </a:lnSpc>
              <a:buNone/>
              <a:defRPr sz="1500" b="0" i="0" kern="1500" spc="0" baseline="0">
                <a:solidFill>
                  <a:schemeClr val="bg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noProof="0"/>
              <a:t>Click here to insert text</a:t>
            </a:r>
          </a:p>
        </p:txBody>
      </p:sp>
      <p:sp>
        <p:nvSpPr>
          <p:cNvPr id="2" name="Footer Placeholder 2">
            <a:extLst>
              <a:ext uri="{FF2B5EF4-FFF2-40B4-BE49-F238E27FC236}">
                <a16:creationId xmlns:a16="http://schemas.microsoft.com/office/drawing/2014/main" id="{76FE2DB8-521E-FDC5-730D-F627D33FC08D}"/>
              </a:ext>
            </a:extLst>
          </p:cNvPr>
          <p:cNvSpPr>
            <a:spLocks noGrp="1"/>
          </p:cNvSpPr>
          <p:nvPr>
            <p:ph type="ftr" sz="quarter" idx="16"/>
          </p:nvPr>
        </p:nvSpPr>
        <p:spPr>
          <a:xfrm>
            <a:off x="311426" y="6356350"/>
            <a:ext cx="4114800" cy="365125"/>
          </a:xfrm>
        </p:spPr>
        <p:txBody>
          <a:bodyPr/>
          <a:lstStyle>
            <a:lvl1pPr>
              <a:defRPr sz="1000">
                <a:solidFill>
                  <a:schemeClr val="bg1"/>
                </a:solidFill>
              </a:defRPr>
            </a:lvl1pPr>
          </a:lstStyle>
          <a:p>
            <a:endParaRPr lang="nl-NL"/>
          </a:p>
        </p:txBody>
      </p:sp>
      <p:sp>
        <p:nvSpPr>
          <p:cNvPr id="4" name="Tijdelijke aanduiding voor dianummer 5">
            <a:extLst>
              <a:ext uri="{FF2B5EF4-FFF2-40B4-BE49-F238E27FC236}">
                <a16:creationId xmlns:a16="http://schemas.microsoft.com/office/drawing/2014/main" id="{EF0CB116-1CCE-93D4-0267-1AD8CF48D143}"/>
              </a:ext>
            </a:extLst>
          </p:cNvPr>
          <p:cNvSpPr>
            <a:spLocks noGrp="1"/>
          </p:cNvSpPr>
          <p:nvPr>
            <p:ph type="sldNum" sz="quarter" idx="12"/>
          </p:nvPr>
        </p:nvSpPr>
        <p:spPr>
          <a:xfrm>
            <a:off x="4737652" y="643947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a:p>
        </p:txBody>
      </p:sp>
    </p:spTree>
    <p:extLst>
      <p:ext uri="{BB962C8B-B14F-4D97-AF65-F5344CB8AC3E}">
        <p14:creationId xmlns:p14="http://schemas.microsoft.com/office/powerpoint/2010/main" val="11652880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Cover Pa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5C8A304-8727-7A72-D502-B97CD563F64B}"/>
              </a:ext>
            </a:extLst>
          </p:cNvPr>
          <p:cNvSpPr/>
          <p:nvPr userDrawn="1"/>
        </p:nvSpPr>
        <p:spPr>
          <a:xfrm>
            <a:off x="0" y="0"/>
            <a:ext cx="12192000" cy="6858000"/>
          </a:xfrm>
          <a:prstGeom prst="rect">
            <a:avLst/>
          </a:prstGeom>
          <a:solidFill>
            <a:srgbClr val="EDED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el 1">
            <a:extLst>
              <a:ext uri="{FF2B5EF4-FFF2-40B4-BE49-F238E27FC236}">
                <a16:creationId xmlns:a16="http://schemas.microsoft.com/office/drawing/2014/main" id="{41CD3A17-2FD3-A6E8-AE64-84E688E64212}"/>
              </a:ext>
            </a:extLst>
          </p:cNvPr>
          <p:cNvSpPr>
            <a:spLocks noGrp="1"/>
          </p:cNvSpPr>
          <p:nvPr>
            <p:ph type="ctrTitle" hasCustomPrompt="1"/>
          </p:nvPr>
        </p:nvSpPr>
        <p:spPr>
          <a:xfrm>
            <a:off x="423013" y="1600200"/>
            <a:ext cx="9144000" cy="1006475"/>
          </a:xfrm>
          <a:prstGeom prst="rect">
            <a:avLst/>
          </a:prstGeom>
        </p:spPr>
        <p:txBody>
          <a:bodyPr anchor="b">
            <a:normAutofit/>
          </a:bodyPr>
          <a:lstStyle>
            <a:lvl1pPr algn="l">
              <a:defRPr sz="5900" b="0" i="0">
                <a:solidFill>
                  <a:srgbClr val="040204"/>
                </a:solidFill>
                <a:latin typeface="Quicksand" pitchFamily="2" charset="77"/>
              </a:defRPr>
            </a:lvl1pPr>
          </a:lstStyle>
          <a:p>
            <a:r>
              <a:rPr lang="en-GB" noProof="0"/>
              <a:t>Here goes the title</a:t>
            </a:r>
          </a:p>
        </p:txBody>
      </p:sp>
      <p:sp>
        <p:nvSpPr>
          <p:cNvPr id="3" name="Ondertitel 2">
            <a:extLst>
              <a:ext uri="{FF2B5EF4-FFF2-40B4-BE49-F238E27FC236}">
                <a16:creationId xmlns:a16="http://schemas.microsoft.com/office/drawing/2014/main" id="{6AA24123-D2B8-3C6F-4F69-0B7797E85540}"/>
              </a:ext>
            </a:extLst>
          </p:cNvPr>
          <p:cNvSpPr>
            <a:spLocks noGrp="1"/>
          </p:cNvSpPr>
          <p:nvPr>
            <p:ph type="subTitle" idx="1" hasCustomPrompt="1"/>
          </p:nvPr>
        </p:nvSpPr>
        <p:spPr>
          <a:xfrm>
            <a:off x="423013" y="2825750"/>
            <a:ext cx="9144000" cy="1655762"/>
          </a:xfrm>
          <a:prstGeom prst="rect">
            <a:avLst/>
          </a:prstGeom>
        </p:spPr>
        <p:txBody>
          <a:bodyPr>
            <a:normAutofit/>
          </a:bodyPr>
          <a:lstStyle>
            <a:lvl1pPr marL="0" indent="0" algn="l">
              <a:buNone/>
              <a:defRPr sz="3000" b="0" i="0">
                <a:solidFill>
                  <a:srgbClr val="040204"/>
                </a:solidFill>
                <a:latin typeface="Quicksand" pitchFamily="2" charset="77"/>
                <a:ea typeface="Roboto Light"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Here goes the subtitle</a:t>
            </a:r>
          </a:p>
        </p:txBody>
      </p:sp>
      <p:pic>
        <p:nvPicPr>
          <p:cNvPr id="6" name="Picture 5" descr="A black background with white letters&#10;&#10;AI-generated content may be incorrect.">
            <a:extLst>
              <a:ext uri="{FF2B5EF4-FFF2-40B4-BE49-F238E27FC236}">
                <a16:creationId xmlns:a16="http://schemas.microsoft.com/office/drawing/2014/main" id="{1F23F6CC-5536-DEF9-280B-662CBEF4340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88844" y="212035"/>
            <a:ext cx="3414876" cy="779483"/>
          </a:xfrm>
          <a:prstGeom prst="rect">
            <a:avLst/>
          </a:prstGeom>
        </p:spPr>
      </p:pic>
      <p:pic>
        <p:nvPicPr>
          <p:cNvPr id="9" name="Picture 8" descr="Blue text on a black background&#10;&#10;AI-generated content may be incorrect.">
            <a:extLst>
              <a:ext uri="{FF2B5EF4-FFF2-40B4-BE49-F238E27FC236}">
                <a16:creationId xmlns:a16="http://schemas.microsoft.com/office/drawing/2014/main" id="{963091A3-5E9B-997E-DC77-99B8887BD2C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40675" y="5922889"/>
            <a:ext cx="2302525" cy="511672"/>
          </a:xfrm>
          <a:prstGeom prst="rect">
            <a:avLst/>
          </a:prstGeom>
        </p:spPr>
      </p:pic>
      <p:sp>
        <p:nvSpPr>
          <p:cNvPr id="10" name="TextBox 9">
            <a:extLst>
              <a:ext uri="{FF2B5EF4-FFF2-40B4-BE49-F238E27FC236}">
                <a16:creationId xmlns:a16="http://schemas.microsoft.com/office/drawing/2014/main" id="{6A5426CC-2482-15FD-B021-EAB815C69DE3}"/>
              </a:ext>
            </a:extLst>
          </p:cNvPr>
          <p:cNvSpPr txBox="1"/>
          <p:nvPr userDrawn="1"/>
        </p:nvSpPr>
        <p:spPr>
          <a:xfrm>
            <a:off x="385590" y="6415746"/>
            <a:ext cx="2467779" cy="276999"/>
          </a:xfrm>
          <a:prstGeom prst="rect">
            <a:avLst/>
          </a:prstGeom>
          <a:noFill/>
        </p:spPr>
        <p:txBody>
          <a:bodyPr wrap="square" rtlCol="0">
            <a:spAutoFit/>
          </a:bodyPr>
          <a:lstStyle/>
          <a:p>
            <a:pPr algn="l"/>
            <a:r>
              <a:rPr lang="en-GB" sz="1200" b="0" i="0">
                <a:solidFill>
                  <a:schemeClr val="tx1"/>
                </a:solidFill>
                <a:effectLst/>
                <a:latin typeface="Roboto" panose="02000000000000000000" pitchFamily="2" charset="0"/>
                <a:ea typeface="Roboto" panose="02000000000000000000" pitchFamily="2" charset="0"/>
              </a:rPr>
              <a:t>Grant agreement ID: 101188045</a:t>
            </a:r>
            <a:endParaRPr lang="en-GB" sz="1200" b="0" i="0">
              <a:solidFill>
                <a:schemeClr val="tx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6671038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Page 3">
    <p:spTree>
      <p:nvGrpSpPr>
        <p:cNvPr id="1" name=""/>
        <p:cNvGrpSpPr/>
        <p:nvPr/>
      </p:nvGrpSpPr>
      <p:grpSpPr>
        <a:xfrm>
          <a:off x="0" y="0"/>
          <a:ext cx="0" cy="0"/>
          <a:chOff x="0" y="0"/>
          <a:chExt cx="0" cy="0"/>
        </a:xfrm>
      </p:grpSpPr>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pic>
        <p:nvPicPr>
          <p:cNvPr id="3" name="Picture 2">
            <a:extLst>
              <a:ext uri="{FF2B5EF4-FFF2-40B4-BE49-F238E27FC236}">
                <a16:creationId xmlns:a16="http://schemas.microsoft.com/office/drawing/2014/main" id="{B46A8FAB-9C0C-B536-B04E-37232AE85E4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04737" y="307761"/>
            <a:ext cx="1971933" cy="450115"/>
          </a:xfrm>
          <a:prstGeom prst="rect">
            <a:avLst/>
          </a:prstGeom>
        </p:spPr>
      </p:pic>
      <p:pic>
        <p:nvPicPr>
          <p:cNvPr id="7" name="Picture 6" descr="Blue text on a black background&#10;&#10;AI-generated content may be incorrect.">
            <a:extLst>
              <a:ext uri="{FF2B5EF4-FFF2-40B4-BE49-F238E27FC236}">
                <a16:creationId xmlns:a16="http://schemas.microsoft.com/office/drawing/2014/main" id="{B42F8460-7910-F3C8-0381-93AAF83D236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52540" y="6121193"/>
            <a:ext cx="1509310" cy="335402"/>
          </a:xfrm>
          <a:prstGeom prst="rect">
            <a:avLst/>
          </a:prstGeom>
        </p:spPr>
      </p:pic>
      <p:sp>
        <p:nvSpPr>
          <p:cNvPr id="8" name="TextBox 7">
            <a:extLst>
              <a:ext uri="{FF2B5EF4-FFF2-40B4-BE49-F238E27FC236}">
                <a16:creationId xmlns:a16="http://schemas.microsoft.com/office/drawing/2014/main" id="{84C05205-89C1-6284-2CAB-9D7547706D29}"/>
              </a:ext>
            </a:extLst>
          </p:cNvPr>
          <p:cNvSpPr txBox="1"/>
          <p:nvPr userDrawn="1"/>
        </p:nvSpPr>
        <p:spPr>
          <a:xfrm>
            <a:off x="275421" y="6430040"/>
            <a:ext cx="2060154" cy="215444"/>
          </a:xfrm>
          <a:prstGeom prst="rect">
            <a:avLst/>
          </a:prstGeom>
          <a:noFill/>
        </p:spPr>
        <p:txBody>
          <a:bodyPr wrap="square" rtlCol="0">
            <a:spAutoFit/>
          </a:bodyPr>
          <a:lstStyle/>
          <a:p>
            <a:pPr algn="l"/>
            <a:r>
              <a:rPr lang="en-GB" sz="800" b="0" i="0">
                <a:solidFill>
                  <a:schemeClr val="tx1"/>
                </a:solidFill>
                <a:effectLst/>
                <a:latin typeface="Roboto" panose="02000000000000000000" pitchFamily="2" charset="0"/>
                <a:ea typeface="Roboto" panose="02000000000000000000" pitchFamily="2" charset="0"/>
              </a:rPr>
              <a:t>Grant agreement ID: 101188045</a:t>
            </a:r>
            <a:endParaRPr lang="en-GB" sz="800" b="0" i="0">
              <a:solidFill>
                <a:schemeClr val="tx1"/>
              </a:solidFill>
              <a:latin typeface="Roboto" panose="02000000000000000000" pitchFamily="2" charset="0"/>
              <a:ea typeface="Roboto" panose="02000000000000000000" pitchFamily="2" charset="0"/>
            </a:endParaRPr>
          </a:p>
        </p:txBody>
      </p:sp>
      <p:sp>
        <p:nvSpPr>
          <p:cNvPr id="10" name="Tijdelijke aanduiding voor inhoud 3">
            <a:extLst>
              <a:ext uri="{FF2B5EF4-FFF2-40B4-BE49-F238E27FC236}">
                <a16:creationId xmlns:a16="http://schemas.microsoft.com/office/drawing/2014/main" id="{22055D97-7693-F5BB-35AE-457021B004C0}"/>
              </a:ext>
            </a:extLst>
          </p:cNvPr>
          <p:cNvSpPr>
            <a:spLocks noGrp="1"/>
          </p:cNvSpPr>
          <p:nvPr>
            <p:ph sz="half" idx="15"/>
          </p:nvPr>
        </p:nvSpPr>
        <p:spPr>
          <a:xfrm>
            <a:off x="2266122" y="1371600"/>
            <a:ext cx="9285795" cy="4850295"/>
          </a:xfrm>
          <a:prstGeom prst="rect">
            <a:avLst/>
          </a:prstGeom>
        </p:spPr>
        <p:txBody>
          <a:bodyPr>
            <a:normAutofit/>
          </a:bodyPr>
          <a:lstStyle>
            <a:lvl1pPr marL="285750" indent="-285750">
              <a:lnSpc>
                <a:spcPct val="100000"/>
              </a:lnSpc>
              <a:spcBef>
                <a:spcPts val="600"/>
              </a:spcBef>
              <a:spcAft>
                <a:spcPts val="600"/>
              </a:spcAft>
              <a:buFont typeface="Arial" panose="020B0604020202020204" pitchFamily="34" charset="0"/>
              <a:buChar char="•"/>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a:t>Click to edit Master text styles</a:t>
            </a:r>
          </a:p>
        </p:txBody>
      </p:sp>
      <p:sp>
        <p:nvSpPr>
          <p:cNvPr id="11" name="Titel 1">
            <a:extLst>
              <a:ext uri="{FF2B5EF4-FFF2-40B4-BE49-F238E27FC236}">
                <a16:creationId xmlns:a16="http://schemas.microsoft.com/office/drawing/2014/main" id="{CF93EB08-B152-73DA-8FB1-F50D7B1962DD}"/>
              </a:ext>
            </a:extLst>
          </p:cNvPr>
          <p:cNvSpPr>
            <a:spLocks noGrp="1"/>
          </p:cNvSpPr>
          <p:nvPr>
            <p:ph type="title" hasCustomPrompt="1"/>
          </p:nvPr>
        </p:nvSpPr>
        <p:spPr>
          <a:xfrm>
            <a:off x="2256183" y="166060"/>
            <a:ext cx="9295734"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12" name="Text Placeholder 4">
            <a:extLst>
              <a:ext uri="{FF2B5EF4-FFF2-40B4-BE49-F238E27FC236}">
                <a16:creationId xmlns:a16="http://schemas.microsoft.com/office/drawing/2014/main" id="{7469B9C4-5349-FD31-432F-EA63671B6E6B}"/>
              </a:ext>
            </a:extLst>
          </p:cNvPr>
          <p:cNvSpPr>
            <a:spLocks noGrp="1"/>
          </p:cNvSpPr>
          <p:nvPr>
            <p:ph type="body" sz="quarter" idx="14" hasCustomPrompt="1"/>
          </p:nvPr>
        </p:nvSpPr>
        <p:spPr>
          <a:xfrm>
            <a:off x="2256183" y="825564"/>
            <a:ext cx="9295733"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Tree>
    <p:extLst>
      <p:ext uri="{BB962C8B-B14F-4D97-AF65-F5344CB8AC3E}">
        <p14:creationId xmlns:p14="http://schemas.microsoft.com/office/powerpoint/2010/main" val="22799448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Page 3, no twinfinity">
    <p:spTree>
      <p:nvGrpSpPr>
        <p:cNvPr id="1" name=""/>
        <p:cNvGrpSpPr/>
        <p:nvPr/>
      </p:nvGrpSpPr>
      <p:grpSpPr>
        <a:xfrm>
          <a:off x="0" y="0"/>
          <a:ext cx="0" cy="0"/>
          <a:chOff x="0" y="0"/>
          <a:chExt cx="0" cy="0"/>
        </a:xfrm>
      </p:grpSpPr>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p:nvPr>
        </p:nvSpPr>
        <p:spPr>
          <a:xfrm>
            <a:off x="2266122" y="1371600"/>
            <a:ext cx="9285795" cy="4850295"/>
          </a:xfrm>
          <a:prstGeom prst="rect">
            <a:avLst/>
          </a:prstGeom>
        </p:spPr>
        <p:txBody>
          <a:bodyPr>
            <a:normAutofit/>
          </a:bodyPr>
          <a:lstStyle>
            <a:lvl1pPr marL="285750" indent="-285750">
              <a:lnSpc>
                <a:spcPct val="100000"/>
              </a:lnSpc>
              <a:spcBef>
                <a:spcPts val="600"/>
              </a:spcBef>
              <a:spcAft>
                <a:spcPts val="600"/>
              </a:spcAft>
              <a:buFont typeface="Arial" panose="020B0604020202020204" pitchFamily="34" charset="0"/>
              <a:buChar char="•"/>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a:t>Click to edit Master text styles</a:t>
            </a:r>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2256183" y="166060"/>
            <a:ext cx="9295734"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2256183" y="825564"/>
            <a:ext cx="9295733"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pic>
        <p:nvPicPr>
          <p:cNvPr id="5" name="Picture 4">
            <a:extLst>
              <a:ext uri="{FF2B5EF4-FFF2-40B4-BE49-F238E27FC236}">
                <a16:creationId xmlns:a16="http://schemas.microsoft.com/office/drawing/2014/main" id="{CFE752ED-40E2-C64A-2245-EE55EE3A46B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04737" y="307761"/>
            <a:ext cx="1971933" cy="450115"/>
          </a:xfrm>
          <a:prstGeom prst="rect">
            <a:avLst/>
          </a:prstGeom>
        </p:spPr>
      </p:pic>
      <p:pic>
        <p:nvPicPr>
          <p:cNvPr id="3" name="Picture 2" descr="Blue text on a black background&#10;&#10;AI-generated content may be incorrect.">
            <a:extLst>
              <a:ext uri="{FF2B5EF4-FFF2-40B4-BE49-F238E27FC236}">
                <a16:creationId xmlns:a16="http://schemas.microsoft.com/office/drawing/2014/main" id="{A8228CFA-3304-35B1-4214-CE0BA1AAAA1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52540" y="6121193"/>
            <a:ext cx="1509310" cy="335402"/>
          </a:xfrm>
          <a:prstGeom prst="rect">
            <a:avLst/>
          </a:prstGeom>
        </p:spPr>
      </p:pic>
      <p:sp>
        <p:nvSpPr>
          <p:cNvPr id="4" name="TextBox 3">
            <a:extLst>
              <a:ext uri="{FF2B5EF4-FFF2-40B4-BE49-F238E27FC236}">
                <a16:creationId xmlns:a16="http://schemas.microsoft.com/office/drawing/2014/main" id="{5F7304D6-B514-9D73-A7B0-EBBFFA002321}"/>
              </a:ext>
            </a:extLst>
          </p:cNvPr>
          <p:cNvSpPr txBox="1"/>
          <p:nvPr userDrawn="1"/>
        </p:nvSpPr>
        <p:spPr>
          <a:xfrm>
            <a:off x="275421" y="6430040"/>
            <a:ext cx="2060154" cy="215444"/>
          </a:xfrm>
          <a:prstGeom prst="rect">
            <a:avLst/>
          </a:prstGeom>
          <a:noFill/>
        </p:spPr>
        <p:txBody>
          <a:bodyPr wrap="square" rtlCol="0">
            <a:spAutoFit/>
          </a:bodyPr>
          <a:lstStyle/>
          <a:p>
            <a:pPr algn="l"/>
            <a:r>
              <a:rPr lang="en-GB" sz="800" b="0" i="0">
                <a:solidFill>
                  <a:schemeClr val="tx1"/>
                </a:solidFill>
                <a:effectLst/>
                <a:latin typeface="Roboto" panose="02000000000000000000" pitchFamily="2" charset="0"/>
                <a:ea typeface="Roboto" panose="02000000000000000000" pitchFamily="2" charset="0"/>
              </a:rPr>
              <a:t>Grant agreement ID: 101188045</a:t>
            </a:r>
            <a:endParaRPr lang="en-GB" sz="800" b="0" i="0">
              <a:solidFill>
                <a:schemeClr val="tx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621341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 Image Page 2">
    <p:spTree>
      <p:nvGrpSpPr>
        <p:cNvPr id="1" name=""/>
        <p:cNvGrpSpPr/>
        <p:nvPr/>
      </p:nvGrpSpPr>
      <p:grpSpPr>
        <a:xfrm>
          <a:off x="0" y="0"/>
          <a:ext cx="0" cy="0"/>
          <a:chOff x="0" y="0"/>
          <a:chExt cx="0" cy="0"/>
        </a:xfrm>
      </p:grpSpPr>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2258457" y="1377108"/>
            <a:ext cx="4122021" cy="4946573"/>
          </a:xfrm>
          <a:prstGeom prst="rect">
            <a:avLst/>
          </a:prstGeom>
        </p:spPr>
        <p:txBody>
          <a:bodyPr>
            <a:normAutofit/>
          </a:bodyPr>
          <a:lstStyle>
            <a:lvl1pPr marL="0" indent="0">
              <a:lnSpc>
                <a:spcPct val="130000"/>
              </a:lnSpc>
              <a:buNone/>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a:t>Click </a:t>
            </a:r>
            <a:r>
              <a:rPr lang="nl-NL" err="1"/>
              <a:t>here</a:t>
            </a:r>
            <a:r>
              <a:rPr lang="nl-NL"/>
              <a:t> </a:t>
            </a:r>
            <a:r>
              <a:rPr lang="nl-NL" err="1"/>
              <a:t>to</a:t>
            </a:r>
            <a:r>
              <a:rPr lang="nl-NL"/>
              <a:t> </a:t>
            </a:r>
            <a:r>
              <a:rPr lang="nl-NL" err="1"/>
              <a:t>insert</a:t>
            </a:r>
            <a:r>
              <a:rPr lang="nl-NL"/>
              <a:t> </a:t>
            </a:r>
            <a:r>
              <a:rPr lang="nl-NL" err="1"/>
              <a:t>text</a:t>
            </a:r>
            <a:endParaRPr lang="nl-NL"/>
          </a:p>
          <a:p>
            <a:pPr lvl="0"/>
            <a:endParaRPr lang="nl-NL"/>
          </a:p>
        </p:txBody>
      </p:sp>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6624662" y="1366092"/>
            <a:ext cx="4927256" cy="4957590"/>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nl-NL" err="1"/>
              <a:t>Insert</a:t>
            </a:r>
            <a:r>
              <a:rPr lang="nl-NL"/>
              <a:t> Image  </a:t>
            </a:r>
          </a:p>
        </p:txBody>
      </p:sp>
      <p:pic>
        <p:nvPicPr>
          <p:cNvPr id="7" name="Picture 6">
            <a:extLst>
              <a:ext uri="{FF2B5EF4-FFF2-40B4-BE49-F238E27FC236}">
                <a16:creationId xmlns:a16="http://schemas.microsoft.com/office/drawing/2014/main" id="{24E1C644-5694-0054-B527-22452AA846A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04737" y="307761"/>
            <a:ext cx="1971933" cy="450115"/>
          </a:xfrm>
          <a:prstGeom prst="rect">
            <a:avLst/>
          </a:prstGeom>
        </p:spPr>
      </p:pic>
      <p:pic>
        <p:nvPicPr>
          <p:cNvPr id="8" name="Picture 7" descr="Blue text on a black background&#10;&#10;AI-generated content may be incorrect.">
            <a:extLst>
              <a:ext uri="{FF2B5EF4-FFF2-40B4-BE49-F238E27FC236}">
                <a16:creationId xmlns:a16="http://schemas.microsoft.com/office/drawing/2014/main" id="{DF5E2E7F-F6D0-0DAE-ABA4-AD20C2C0D2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52540" y="6121193"/>
            <a:ext cx="1509310" cy="335402"/>
          </a:xfrm>
          <a:prstGeom prst="rect">
            <a:avLst/>
          </a:prstGeom>
        </p:spPr>
      </p:pic>
      <p:sp>
        <p:nvSpPr>
          <p:cNvPr id="10" name="TextBox 9">
            <a:extLst>
              <a:ext uri="{FF2B5EF4-FFF2-40B4-BE49-F238E27FC236}">
                <a16:creationId xmlns:a16="http://schemas.microsoft.com/office/drawing/2014/main" id="{A9A5B265-9120-380E-112C-D0C616400B8C}"/>
              </a:ext>
            </a:extLst>
          </p:cNvPr>
          <p:cNvSpPr txBox="1"/>
          <p:nvPr userDrawn="1"/>
        </p:nvSpPr>
        <p:spPr>
          <a:xfrm>
            <a:off x="275421" y="6430040"/>
            <a:ext cx="2060154" cy="215444"/>
          </a:xfrm>
          <a:prstGeom prst="rect">
            <a:avLst/>
          </a:prstGeom>
          <a:noFill/>
        </p:spPr>
        <p:txBody>
          <a:bodyPr wrap="square" rtlCol="0">
            <a:spAutoFit/>
          </a:bodyPr>
          <a:lstStyle/>
          <a:p>
            <a:pPr algn="l"/>
            <a:r>
              <a:rPr lang="en-GB" sz="800" b="0" i="0">
                <a:solidFill>
                  <a:schemeClr val="tx1"/>
                </a:solidFill>
                <a:effectLst/>
                <a:latin typeface="Roboto" panose="02000000000000000000" pitchFamily="2" charset="0"/>
                <a:ea typeface="Roboto" panose="02000000000000000000" pitchFamily="2" charset="0"/>
              </a:rPr>
              <a:t>Grant agreement ID: 101188045</a:t>
            </a:r>
            <a:endParaRPr lang="en-GB" sz="800" b="0" i="0">
              <a:solidFill>
                <a:schemeClr val="tx1"/>
              </a:solidFill>
              <a:latin typeface="Roboto" panose="02000000000000000000" pitchFamily="2" charset="0"/>
              <a:ea typeface="Roboto" panose="02000000000000000000" pitchFamily="2" charset="0"/>
            </a:endParaRPr>
          </a:p>
        </p:txBody>
      </p:sp>
      <p:sp>
        <p:nvSpPr>
          <p:cNvPr id="11" name="Titel 1">
            <a:extLst>
              <a:ext uri="{FF2B5EF4-FFF2-40B4-BE49-F238E27FC236}">
                <a16:creationId xmlns:a16="http://schemas.microsoft.com/office/drawing/2014/main" id="{9F3EDEC4-AA10-586A-3D89-4F296212493C}"/>
              </a:ext>
            </a:extLst>
          </p:cNvPr>
          <p:cNvSpPr>
            <a:spLocks noGrp="1"/>
          </p:cNvSpPr>
          <p:nvPr>
            <p:ph type="title" hasCustomPrompt="1"/>
          </p:nvPr>
        </p:nvSpPr>
        <p:spPr>
          <a:xfrm>
            <a:off x="2256183" y="166060"/>
            <a:ext cx="9295734"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13" name="Text Placeholder 4">
            <a:extLst>
              <a:ext uri="{FF2B5EF4-FFF2-40B4-BE49-F238E27FC236}">
                <a16:creationId xmlns:a16="http://schemas.microsoft.com/office/drawing/2014/main" id="{72C6E06D-CC61-F38E-815F-9742EDF11AA4}"/>
              </a:ext>
            </a:extLst>
          </p:cNvPr>
          <p:cNvSpPr>
            <a:spLocks noGrp="1"/>
          </p:cNvSpPr>
          <p:nvPr>
            <p:ph type="body" sz="quarter" idx="14" hasCustomPrompt="1"/>
          </p:nvPr>
        </p:nvSpPr>
        <p:spPr>
          <a:xfrm>
            <a:off x="2256183" y="825564"/>
            <a:ext cx="9295733"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Tree>
    <p:extLst>
      <p:ext uri="{BB962C8B-B14F-4D97-AF65-F5344CB8AC3E}">
        <p14:creationId xmlns:p14="http://schemas.microsoft.com/office/powerpoint/2010/main" val="1705546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Page 3">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FEEE7FD-AC98-618B-4B33-B4CE3DC4C17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1721738" y="1570383"/>
            <a:ext cx="9830179" cy="4382541"/>
          </a:xfrm>
          <a:prstGeom prst="rect">
            <a:avLst/>
          </a:prstGeom>
        </p:spPr>
        <p:txBody>
          <a:bodyPr>
            <a:normAutofit/>
          </a:bodyPr>
          <a:lstStyle>
            <a:lvl1pPr marL="0" indent="0">
              <a:lnSpc>
                <a:spcPct val="130000"/>
              </a:lnSpc>
              <a:buNone/>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noProof="0"/>
              <a:t>Click here to insert text</a:t>
            </a:r>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Roboto" panose="02000000000000000000" pitchFamily="2" charset="0"/>
                <a:ea typeface="Roboto" panose="02000000000000000000" pitchFamily="2" charset="0"/>
                <a:cs typeface="Roboto" panose="02000000000000000000" pitchFamily="2" charset="0"/>
              </a:defRPr>
            </a:lvl1pPr>
          </a:lstStyle>
          <a:p>
            <a:r>
              <a:rPr lang="en-GB" noProof="0"/>
              <a:t>Here goes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1" y="895137"/>
            <a:ext cx="9830176" cy="364765"/>
          </a:xfrm>
          <a:prstGeom prst="rect">
            <a:avLst/>
          </a:prstGeom>
        </p:spPr>
        <p:txBody>
          <a:bodyPr>
            <a:normAutofit/>
          </a:bodyPr>
          <a:lstStyle>
            <a:lvl1pPr marL="0" indent="0">
              <a:buNone/>
              <a:defRPr sz="1900" b="0" i="0" baseline="0">
                <a:solidFill>
                  <a:schemeClr val="tx1">
                    <a:lumMod val="95000"/>
                    <a:lumOff val="5000"/>
                  </a:schemeClr>
                </a:solidFill>
                <a:latin typeface="Roboto" panose="02000000000000000000" pitchFamily="2" charset="0"/>
                <a:ea typeface="Roboto" panose="02000000000000000000" pitchFamily="2" charset="0"/>
              </a:defRPr>
            </a:lvl1pPr>
          </a:lstStyle>
          <a:p>
            <a:r>
              <a:rPr lang="en-GB" noProof="0"/>
              <a:t>Here goes a sub-headline</a:t>
            </a:r>
          </a:p>
        </p:txBody>
      </p:sp>
      <p:sp>
        <p:nvSpPr>
          <p:cNvPr id="3" name="Footer Placeholder 2">
            <a:extLst>
              <a:ext uri="{FF2B5EF4-FFF2-40B4-BE49-F238E27FC236}">
                <a16:creationId xmlns:a16="http://schemas.microsoft.com/office/drawing/2014/main" id="{545CFA3A-C5C8-38C4-26A8-5C0668FF6C1D}"/>
              </a:ext>
            </a:extLst>
          </p:cNvPr>
          <p:cNvSpPr>
            <a:spLocks noGrp="1"/>
          </p:cNvSpPr>
          <p:nvPr>
            <p:ph type="ftr" sz="quarter" idx="16"/>
          </p:nvPr>
        </p:nvSpPr>
        <p:spPr>
          <a:xfrm>
            <a:off x="311426" y="6356350"/>
            <a:ext cx="4114800" cy="365125"/>
          </a:xfrm>
        </p:spPr>
        <p:txBody>
          <a:bodyPr/>
          <a:lstStyle>
            <a:lvl1pPr>
              <a:defRPr sz="1200">
                <a:solidFill>
                  <a:srgbClr val="008691"/>
                </a:solidFill>
              </a:defRPr>
            </a:lvl1pPr>
          </a:lstStyle>
          <a:p>
            <a:endParaRPr lang="nl-NL"/>
          </a:p>
        </p:txBody>
      </p:sp>
    </p:spTree>
    <p:extLst>
      <p:ext uri="{BB962C8B-B14F-4D97-AF65-F5344CB8AC3E}">
        <p14:creationId xmlns:p14="http://schemas.microsoft.com/office/powerpoint/2010/main" val="22188722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Page 2">
    <p:spTree>
      <p:nvGrpSpPr>
        <p:cNvPr id="1" name=""/>
        <p:cNvGrpSpPr/>
        <p:nvPr/>
      </p:nvGrpSpPr>
      <p:grpSpPr>
        <a:xfrm>
          <a:off x="0" y="0"/>
          <a:ext cx="0" cy="0"/>
          <a:chOff x="0" y="0"/>
          <a:chExt cx="0" cy="0"/>
        </a:xfrm>
      </p:grpSpPr>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2247440" y="1421295"/>
            <a:ext cx="9304475" cy="4850295"/>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nl-NL" err="1"/>
              <a:t>Insert</a:t>
            </a:r>
            <a:r>
              <a:rPr lang="nl-NL"/>
              <a:t> Image  </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pic>
        <p:nvPicPr>
          <p:cNvPr id="7" name="Picture 6">
            <a:extLst>
              <a:ext uri="{FF2B5EF4-FFF2-40B4-BE49-F238E27FC236}">
                <a16:creationId xmlns:a16="http://schemas.microsoft.com/office/drawing/2014/main" id="{AA410B8F-921C-4E4E-120D-1E383A7396B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04737" y="307761"/>
            <a:ext cx="1971933" cy="450115"/>
          </a:xfrm>
          <a:prstGeom prst="rect">
            <a:avLst/>
          </a:prstGeom>
        </p:spPr>
      </p:pic>
      <p:pic>
        <p:nvPicPr>
          <p:cNvPr id="10" name="Picture 9" descr="Blue text on a black background&#10;&#10;AI-generated content may be incorrect.">
            <a:extLst>
              <a:ext uri="{FF2B5EF4-FFF2-40B4-BE49-F238E27FC236}">
                <a16:creationId xmlns:a16="http://schemas.microsoft.com/office/drawing/2014/main" id="{101AA543-81B6-15B6-4FD3-619818D4F51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52540" y="6121193"/>
            <a:ext cx="1509310" cy="335402"/>
          </a:xfrm>
          <a:prstGeom prst="rect">
            <a:avLst/>
          </a:prstGeom>
        </p:spPr>
      </p:pic>
      <p:sp>
        <p:nvSpPr>
          <p:cNvPr id="11" name="TextBox 10">
            <a:extLst>
              <a:ext uri="{FF2B5EF4-FFF2-40B4-BE49-F238E27FC236}">
                <a16:creationId xmlns:a16="http://schemas.microsoft.com/office/drawing/2014/main" id="{ACCCDAF0-AB9B-7C93-ACC0-BF9934557B82}"/>
              </a:ext>
            </a:extLst>
          </p:cNvPr>
          <p:cNvSpPr txBox="1"/>
          <p:nvPr userDrawn="1"/>
        </p:nvSpPr>
        <p:spPr>
          <a:xfrm>
            <a:off x="275421" y="6430040"/>
            <a:ext cx="2060154" cy="215444"/>
          </a:xfrm>
          <a:prstGeom prst="rect">
            <a:avLst/>
          </a:prstGeom>
          <a:noFill/>
        </p:spPr>
        <p:txBody>
          <a:bodyPr wrap="square" rtlCol="0">
            <a:spAutoFit/>
          </a:bodyPr>
          <a:lstStyle/>
          <a:p>
            <a:pPr algn="l"/>
            <a:r>
              <a:rPr lang="en-GB" sz="800" b="0" i="0">
                <a:solidFill>
                  <a:schemeClr val="tx1"/>
                </a:solidFill>
                <a:effectLst/>
                <a:latin typeface="Roboto" panose="02000000000000000000" pitchFamily="2" charset="0"/>
                <a:ea typeface="Roboto" panose="02000000000000000000" pitchFamily="2" charset="0"/>
              </a:rPr>
              <a:t>Grant agreement ID: 101188045</a:t>
            </a:r>
            <a:endParaRPr lang="en-GB" sz="800" b="0" i="0">
              <a:solidFill>
                <a:schemeClr val="tx1"/>
              </a:solidFill>
              <a:latin typeface="Roboto" panose="02000000000000000000" pitchFamily="2" charset="0"/>
              <a:ea typeface="Roboto" panose="02000000000000000000" pitchFamily="2" charset="0"/>
            </a:endParaRPr>
          </a:p>
        </p:txBody>
      </p:sp>
      <p:sp>
        <p:nvSpPr>
          <p:cNvPr id="13" name="Titel 1">
            <a:extLst>
              <a:ext uri="{FF2B5EF4-FFF2-40B4-BE49-F238E27FC236}">
                <a16:creationId xmlns:a16="http://schemas.microsoft.com/office/drawing/2014/main" id="{F67D28F0-D3F9-5EBA-0DB1-EC70B8CFA5AB}"/>
              </a:ext>
            </a:extLst>
          </p:cNvPr>
          <p:cNvSpPr>
            <a:spLocks noGrp="1"/>
          </p:cNvSpPr>
          <p:nvPr>
            <p:ph type="title" hasCustomPrompt="1"/>
          </p:nvPr>
        </p:nvSpPr>
        <p:spPr>
          <a:xfrm>
            <a:off x="2256183" y="166060"/>
            <a:ext cx="9295734"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14" name="Text Placeholder 4">
            <a:extLst>
              <a:ext uri="{FF2B5EF4-FFF2-40B4-BE49-F238E27FC236}">
                <a16:creationId xmlns:a16="http://schemas.microsoft.com/office/drawing/2014/main" id="{D24A83F3-D1F6-9542-66CE-5F7B94CCF819}"/>
              </a:ext>
            </a:extLst>
          </p:cNvPr>
          <p:cNvSpPr>
            <a:spLocks noGrp="1"/>
          </p:cNvSpPr>
          <p:nvPr>
            <p:ph type="body" sz="quarter" idx="14" hasCustomPrompt="1"/>
          </p:nvPr>
        </p:nvSpPr>
        <p:spPr>
          <a:xfrm>
            <a:off x="2256183" y="825564"/>
            <a:ext cx="9295733"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Tree>
    <p:extLst>
      <p:ext uri="{BB962C8B-B14F-4D97-AF65-F5344CB8AC3E}">
        <p14:creationId xmlns:p14="http://schemas.microsoft.com/office/powerpoint/2010/main" val="11337204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Page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747A0DE-2740-A996-4885-2FB37BFDFCB1}"/>
              </a:ext>
            </a:extLst>
          </p:cNvPr>
          <p:cNvSpPr/>
          <p:nvPr userDrawn="1"/>
        </p:nvSpPr>
        <p:spPr>
          <a:xfrm>
            <a:off x="0" y="0"/>
            <a:ext cx="6081823" cy="6858000"/>
          </a:xfrm>
          <a:prstGeom prst="rect">
            <a:avLst/>
          </a:prstGeom>
          <a:solidFill>
            <a:srgbClr val="EDED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6096000" y="0"/>
            <a:ext cx="6096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sp>
        <p:nvSpPr>
          <p:cNvPr id="6" name="Titel 1">
            <a:extLst>
              <a:ext uri="{FF2B5EF4-FFF2-40B4-BE49-F238E27FC236}">
                <a16:creationId xmlns:a16="http://schemas.microsoft.com/office/drawing/2014/main" id="{4EEF53FE-8D73-F338-C7BC-3BD523CBF7D1}"/>
              </a:ext>
            </a:extLst>
          </p:cNvPr>
          <p:cNvSpPr>
            <a:spLocks noGrp="1"/>
          </p:cNvSpPr>
          <p:nvPr>
            <p:ph type="title" hasCustomPrompt="1"/>
          </p:nvPr>
        </p:nvSpPr>
        <p:spPr>
          <a:xfrm>
            <a:off x="244544" y="791813"/>
            <a:ext cx="5399685" cy="603887"/>
          </a:xfrm>
          <a:prstGeom prst="rect">
            <a:avLst/>
          </a:prstGeom>
        </p:spPr>
        <p:txBody>
          <a:bodyPr>
            <a:normAutofit/>
          </a:bodyPr>
          <a:lstStyle>
            <a:lvl1pPr>
              <a:defRPr sz="3500" b="0" i="0">
                <a:solidFill>
                  <a:schemeClr val="tx1"/>
                </a:solidFill>
                <a:latin typeface="Quicksand" pitchFamily="2" charset="77"/>
              </a:defRPr>
            </a:lvl1pPr>
          </a:lstStyle>
          <a:p>
            <a:r>
              <a:rPr lang="nl-NL" err="1"/>
              <a:t>Here</a:t>
            </a:r>
            <a:r>
              <a:rPr lang="nl-NL"/>
              <a:t> </a:t>
            </a:r>
            <a:r>
              <a:rPr lang="nl-NL" err="1"/>
              <a:t>goes</a:t>
            </a:r>
            <a:r>
              <a:rPr lang="nl-NL"/>
              <a:t> a headline</a:t>
            </a:r>
          </a:p>
        </p:txBody>
      </p:sp>
      <p:sp>
        <p:nvSpPr>
          <p:cNvPr id="7" name="Text Placeholder 4">
            <a:extLst>
              <a:ext uri="{FF2B5EF4-FFF2-40B4-BE49-F238E27FC236}">
                <a16:creationId xmlns:a16="http://schemas.microsoft.com/office/drawing/2014/main" id="{F957915A-F087-78A5-3BC0-0FE86D78E560}"/>
              </a:ext>
            </a:extLst>
          </p:cNvPr>
          <p:cNvSpPr>
            <a:spLocks noGrp="1"/>
          </p:cNvSpPr>
          <p:nvPr>
            <p:ph type="body" sz="quarter" idx="14" hasCustomPrompt="1"/>
          </p:nvPr>
        </p:nvSpPr>
        <p:spPr>
          <a:xfrm>
            <a:off x="233912" y="1501508"/>
            <a:ext cx="5420951" cy="364765"/>
          </a:xfrm>
          <a:prstGeom prst="rect">
            <a:avLst/>
          </a:prstGeom>
        </p:spPr>
        <p:txBody>
          <a:bodyPr>
            <a:noAutofit/>
          </a:bodyPr>
          <a:lstStyle>
            <a:lvl1pPr marL="0" indent="0">
              <a:buNone/>
              <a:defRPr sz="2200" b="0" i="0" baseline="0">
                <a:solidFill>
                  <a:schemeClr val="tx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8" name="Tijdelijke aanduiding voor inhoud 3">
            <a:extLst>
              <a:ext uri="{FF2B5EF4-FFF2-40B4-BE49-F238E27FC236}">
                <a16:creationId xmlns:a16="http://schemas.microsoft.com/office/drawing/2014/main" id="{9452988D-DD8F-6942-0798-DC58681C28BB}"/>
              </a:ext>
            </a:extLst>
          </p:cNvPr>
          <p:cNvSpPr>
            <a:spLocks noGrp="1"/>
          </p:cNvSpPr>
          <p:nvPr>
            <p:ph sz="half" idx="15" hasCustomPrompt="1"/>
          </p:nvPr>
        </p:nvSpPr>
        <p:spPr>
          <a:xfrm>
            <a:off x="329611" y="2105248"/>
            <a:ext cx="5431582" cy="3891516"/>
          </a:xfrm>
          <a:prstGeom prst="rect">
            <a:avLst/>
          </a:prstGeom>
        </p:spPr>
        <p:txBody>
          <a:bodyPr>
            <a:normAutofit/>
          </a:bodyPr>
          <a:lstStyle>
            <a:lvl1pPr marL="0" indent="0">
              <a:lnSpc>
                <a:spcPct val="130000"/>
              </a:lnSpc>
              <a:buNone/>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a:t>Click </a:t>
            </a:r>
            <a:r>
              <a:rPr lang="nl-NL" err="1"/>
              <a:t>here</a:t>
            </a:r>
            <a:r>
              <a:rPr lang="nl-NL"/>
              <a:t> </a:t>
            </a:r>
            <a:r>
              <a:rPr lang="nl-NL" err="1"/>
              <a:t>to</a:t>
            </a:r>
            <a:r>
              <a:rPr lang="nl-NL"/>
              <a:t> </a:t>
            </a:r>
            <a:r>
              <a:rPr lang="nl-NL" err="1"/>
              <a:t>insert</a:t>
            </a:r>
            <a:r>
              <a:rPr lang="nl-NL"/>
              <a:t> </a:t>
            </a:r>
            <a:r>
              <a:rPr lang="nl-NL" err="1"/>
              <a:t>text</a:t>
            </a:r>
            <a:endParaRPr lang="nl-NL"/>
          </a:p>
        </p:txBody>
      </p:sp>
      <p:pic>
        <p:nvPicPr>
          <p:cNvPr id="9" name="Picture 8">
            <a:extLst>
              <a:ext uri="{FF2B5EF4-FFF2-40B4-BE49-F238E27FC236}">
                <a16:creationId xmlns:a16="http://schemas.microsoft.com/office/drawing/2014/main" id="{2D9F574D-F51D-0F3C-846A-03EFF88F5F7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04737" y="307761"/>
            <a:ext cx="1971933" cy="450115"/>
          </a:xfrm>
          <a:prstGeom prst="rect">
            <a:avLst/>
          </a:prstGeom>
        </p:spPr>
      </p:pic>
      <p:pic>
        <p:nvPicPr>
          <p:cNvPr id="10" name="Picture 9" descr="Blue text on a black background&#10;&#10;AI-generated content may be incorrect.">
            <a:extLst>
              <a:ext uri="{FF2B5EF4-FFF2-40B4-BE49-F238E27FC236}">
                <a16:creationId xmlns:a16="http://schemas.microsoft.com/office/drawing/2014/main" id="{FDAE5C2E-C231-EA9B-B68C-2A5B288C1E2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52540" y="6121193"/>
            <a:ext cx="1509310" cy="335402"/>
          </a:xfrm>
          <a:prstGeom prst="rect">
            <a:avLst/>
          </a:prstGeom>
        </p:spPr>
      </p:pic>
      <p:sp>
        <p:nvSpPr>
          <p:cNvPr id="11" name="TextBox 10">
            <a:extLst>
              <a:ext uri="{FF2B5EF4-FFF2-40B4-BE49-F238E27FC236}">
                <a16:creationId xmlns:a16="http://schemas.microsoft.com/office/drawing/2014/main" id="{9575647B-65A1-E7BA-876C-82CB251F30D2}"/>
              </a:ext>
            </a:extLst>
          </p:cNvPr>
          <p:cNvSpPr txBox="1"/>
          <p:nvPr userDrawn="1"/>
        </p:nvSpPr>
        <p:spPr>
          <a:xfrm>
            <a:off x="275421" y="6430040"/>
            <a:ext cx="2060154" cy="215444"/>
          </a:xfrm>
          <a:prstGeom prst="rect">
            <a:avLst/>
          </a:prstGeom>
          <a:noFill/>
        </p:spPr>
        <p:txBody>
          <a:bodyPr wrap="square" rtlCol="0">
            <a:spAutoFit/>
          </a:bodyPr>
          <a:lstStyle/>
          <a:p>
            <a:pPr algn="l"/>
            <a:r>
              <a:rPr lang="en-GB" sz="800" b="0" i="0">
                <a:solidFill>
                  <a:schemeClr val="tx1"/>
                </a:solidFill>
                <a:effectLst/>
                <a:latin typeface="Roboto" panose="02000000000000000000" pitchFamily="2" charset="0"/>
                <a:ea typeface="Roboto" panose="02000000000000000000" pitchFamily="2" charset="0"/>
              </a:rPr>
              <a:t>Grant agreement ID: 101188045</a:t>
            </a:r>
            <a:endParaRPr lang="en-GB" sz="800" b="0" i="0">
              <a:solidFill>
                <a:schemeClr val="tx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760076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1_Cover Page">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BF34CEF8-D5AF-1EB2-8A65-D95E98FCB86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41CD3A17-2FD3-A6E8-AE64-84E688E64212}"/>
              </a:ext>
            </a:extLst>
          </p:cNvPr>
          <p:cNvSpPr>
            <a:spLocks noGrp="1"/>
          </p:cNvSpPr>
          <p:nvPr>
            <p:ph type="ctrTitle" hasCustomPrompt="1"/>
          </p:nvPr>
        </p:nvSpPr>
        <p:spPr>
          <a:xfrm>
            <a:off x="423013" y="1600200"/>
            <a:ext cx="9144000" cy="1006475"/>
          </a:xfrm>
          <a:prstGeom prst="rect">
            <a:avLst/>
          </a:prstGeom>
        </p:spPr>
        <p:txBody>
          <a:bodyPr anchor="b">
            <a:normAutofit/>
          </a:bodyPr>
          <a:lstStyle>
            <a:lvl1pPr algn="l">
              <a:defRPr sz="5900" b="0" i="0">
                <a:solidFill>
                  <a:schemeClr val="bg1"/>
                </a:solidFill>
                <a:latin typeface="Quicksand" pitchFamily="2" charset="77"/>
              </a:defRPr>
            </a:lvl1pPr>
          </a:lstStyle>
          <a:p>
            <a:r>
              <a:rPr lang="en-GB" noProof="0"/>
              <a:t>Here goes the title</a:t>
            </a:r>
          </a:p>
        </p:txBody>
      </p:sp>
      <p:sp>
        <p:nvSpPr>
          <p:cNvPr id="3" name="Ondertitel 2">
            <a:extLst>
              <a:ext uri="{FF2B5EF4-FFF2-40B4-BE49-F238E27FC236}">
                <a16:creationId xmlns:a16="http://schemas.microsoft.com/office/drawing/2014/main" id="{6AA24123-D2B8-3C6F-4F69-0B7797E85540}"/>
              </a:ext>
            </a:extLst>
          </p:cNvPr>
          <p:cNvSpPr>
            <a:spLocks noGrp="1"/>
          </p:cNvSpPr>
          <p:nvPr>
            <p:ph type="subTitle" idx="1" hasCustomPrompt="1"/>
          </p:nvPr>
        </p:nvSpPr>
        <p:spPr>
          <a:xfrm>
            <a:off x="423013" y="2825750"/>
            <a:ext cx="9144000" cy="1655762"/>
          </a:xfrm>
          <a:prstGeom prst="rect">
            <a:avLst/>
          </a:prstGeom>
        </p:spPr>
        <p:txBody>
          <a:bodyPr>
            <a:normAutofit/>
          </a:bodyPr>
          <a:lstStyle>
            <a:lvl1pPr marL="0" indent="0" algn="l">
              <a:buNone/>
              <a:defRPr sz="3000" b="0" i="0">
                <a:solidFill>
                  <a:schemeClr val="bg1"/>
                </a:solidFill>
                <a:latin typeface="Quicksand" pitchFamily="2" charset="77"/>
                <a:ea typeface="Roboto Light"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Here goes the subtitle</a:t>
            </a:r>
          </a:p>
        </p:txBody>
      </p:sp>
    </p:spTree>
    <p:extLst>
      <p:ext uri="{BB962C8B-B14F-4D97-AF65-F5344CB8AC3E}">
        <p14:creationId xmlns:p14="http://schemas.microsoft.com/office/powerpoint/2010/main" val="11083550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ext Page 3">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FEEE7FD-AC98-618B-4B33-B4CE3DC4C170}"/>
              </a:ext>
            </a:extLst>
          </p:cNvPr>
          <p:cNvPicPr>
            <a:picLocks noChangeAspect="1"/>
          </p:cNvPicPr>
          <p:nvPr userDrawn="1"/>
        </p:nvPicPr>
        <p:blipFill>
          <a:blip r:embed="rId2"/>
          <a:stretch>
            <a:fillRect/>
          </a:stretch>
        </p:blipFill>
        <p:spPr>
          <a:xfrm>
            <a:off x="0" y="145377"/>
            <a:ext cx="12192000" cy="6858000"/>
          </a:xfrm>
          <a:prstGeom prst="rect">
            <a:avLst/>
          </a:prstGeom>
        </p:spPr>
      </p:pic>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p:nvPr>
        </p:nvSpPr>
        <p:spPr>
          <a:xfrm>
            <a:off x="1721738" y="1570383"/>
            <a:ext cx="9830179" cy="4382541"/>
          </a:xfrm>
          <a:prstGeom prst="rect">
            <a:avLst/>
          </a:prstGeom>
        </p:spPr>
        <p:txBody>
          <a:bodyPr>
            <a:normAutofit/>
          </a:bodyPr>
          <a:lstStyle>
            <a:lvl1pPr marL="285750" indent="-285750">
              <a:lnSpc>
                <a:spcPct val="100000"/>
              </a:lnSpc>
              <a:spcBef>
                <a:spcPts val="600"/>
              </a:spcBef>
              <a:spcAft>
                <a:spcPts val="600"/>
              </a:spcAft>
              <a:buFont typeface="Arial" panose="020B0604020202020204" pitchFamily="34" charset="0"/>
              <a:buChar char="•"/>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a:t>Click to edit Master text styles</a:t>
            </a:r>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8" y="353617"/>
            <a:ext cx="9830179"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1" y="1013121"/>
            <a:ext cx="9830176"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5" name="Tijdelijke aanduiding voor datum 3">
            <a:extLst>
              <a:ext uri="{FF2B5EF4-FFF2-40B4-BE49-F238E27FC236}">
                <a16:creationId xmlns:a16="http://schemas.microsoft.com/office/drawing/2014/main" id="{23A8F246-9187-262D-8EC1-219E3ABAB708}"/>
              </a:ext>
            </a:extLst>
          </p:cNvPr>
          <p:cNvSpPr>
            <a:spLocks noGrp="1"/>
          </p:cNvSpPr>
          <p:nvPr>
            <p:ph type="dt" sz="half" idx="2"/>
          </p:nvPr>
        </p:nvSpPr>
        <p:spPr>
          <a:xfrm>
            <a:off x="373626" y="6348975"/>
            <a:ext cx="2743200" cy="365125"/>
          </a:xfrm>
          <a:prstGeom prst="rect">
            <a:avLst/>
          </a:prstGeom>
        </p:spPr>
        <p:txBody>
          <a:bodyPr vert="horz" lIns="91440" tIns="45720" rIns="91440" bIns="45720" rtlCol="0" anchor="ctr"/>
          <a:lstStyle>
            <a:lvl1pPr algn="l">
              <a:defRPr sz="900" b="0" i="0">
                <a:solidFill>
                  <a:schemeClr val="tx1">
                    <a:tint val="75000"/>
                  </a:schemeClr>
                </a:solidFill>
                <a:latin typeface="Roboto Light" panose="02000000000000000000" pitchFamily="2" charset="0"/>
              </a:defRPr>
            </a:lvl1pPr>
          </a:lstStyle>
          <a:p>
            <a:r>
              <a:rPr lang="en-US"/>
              <a:t>09 July 2026</a:t>
            </a:r>
            <a:endParaRPr lang="nl-NL"/>
          </a:p>
        </p:txBody>
      </p:sp>
    </p:spTree>
    <p:extLst>
      <p:ext uri="{BB962C8B-B14F-4D97-AF65-F5344CB8AC3E}">
        <p14:creationId xmlns:p14="http://schemas.microsoft.com/office/powerpoint/2010/main" val="17241662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ext Page 3, no twinfinity">
    <p:spTree>
      <p:nvGrpSpPr>
        <p:cNvPr id="1" name=""/>
        <p:cNvGrpSpPr/>
        <p:nvPr/>
      </p:nvGrpSpPr>
      <p:grpSpPr>
        <a:xfrm>
          <a:off x="0" y="0"/>
          <a:ext cx="0" cy="0"/>
          <a:chOff x="0" y="0"/>
          <a:chExt cx="0" cy="0"/>
        </a:xfrm>
      </p:grpSpPr>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p:nvPr>
        </p:nvSpPr>
        <p:spPr>
          <a:xfrm>
            <a:off x="1721738" y="1570383"/>
            <a:ext cx="9830179" cy="4382541"/>
          </a:xfrm>
          <a:prstGeom prst="rect">
            <a:avLst/>
          </a:prstGeom>
        </p:spPr>
        <p:txBody>
          <a:bodyPr>
            <a:normAutofit/>
          </a:bodyPr>
          <a:lstStyle>
            <a:lvl1pPr marL="285750" indent="-285750">
              <a:lnSpc>
                <a:spcPct val="100000"/>
              </a:lnSpc>
              <a:spcBef>
                <a:spcPts val="600"/>
              </a:spcBef>
              <a:spcAft>
                <a:spcPts val="600"/>
              </a:spcAft>
              <a:buFont typeface="Arial" panose="020B0604020202020204" pitchFamily="34" charset="0"/>
              <a:buChar char="•"/>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a:t>Click to edit Master text styles</a:t>
            </a:r>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1" y="895137"/>
            <a:ext cx="9830176"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pic>
        <p:nvPicPr>
          <p:cNvPr id="5" name="Picture 4" descr="A black background with white letters&#10;&#10;AI-generated content may be incorrect.">
            <a:extLst>
              <a:ext uri="{FF2B5EF4-FFF2-40B4-BE49-F238E27FC236}">
                <a16:creationId xmlns:a16="http://schemas.microsoft.com/office/drawing/2014/main" id="{CFE752ED-40E2-C64A-2245-EE55EE3A46B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4801" y="436970"/>
            <a:ext cx="1297422" cy="291920"/>
          </a:xfrm>
          <a:prstGeom prst="rect">
            <a:avLst/>
          </a:prstGeom>
        </p:spPr>
      </p:pic>
    </p:spTree>
    <p:extLst>
      <p:ext uri="{BB962C8B-B14F-4D97-AF65-F5344CB8AC3E}">
        <p14:creationId xmlns:p14="http://schemas.microsoft.com/office/powerpoint/2010/main" val="40923181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ext + Image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38A8059C-26F4-E946-A41E-D6E31EB5FA7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1721736" y="1570384"/>
            <a:ext cx="4658743" cy="4382570"/>
          </a:xfrm>
          <a:prstGeom prst="rect">
            <a:avLst/>
          </a:prstGeom>
        </p:spPr>
        <p:txBody>
          <a:bodyPr>
            <a:normAutofit/>
          </a:bodyPr>
          <a:lstStyle>
            <a:lvl1pPr marL="0" indent="0">
              <a:lnSpc>
                <a:spcPct val="130000"/>
              </a:lnSpc>
              <a:buNone/>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a:t>Click </a:t>
            </a:r>
            <a:r>
              <a:rPr lang="nl-NL" err="1"/>
              <a:t>here</a:t>
            </a:r>
            <a:r>
              <a:rPr lang="nl-NL"/>
              <a:t> </a:t>
            </a:r>
            <a:r>
              <a:rPr lang="nl-NL" err="1"/>
              <a:t>to</a:t>
            </a:r>
            <a:r>
              <a:rPr lang="nl-NL"/>
              <a:t> </a:t>
            </a:r>
            <a:r>
              <a:rPr lang="nl-NL" err="1"/>
              <a:t>insert</a:t>
            </a:r>
            <a:r>
              <a:rPr lang="nl-NL"/>
              <a:t> </a:t>
            </a:r>
            <a:r>
              <a:rPr lang="nl-NL" err="1"/>
              <a:t>text</a:t>
            </a:r>
            <a:endParaRPr lang="nl-NL"/>
          </a:p>
          <a:p>
            <a:pPr lvl="0"/>
            <a:endParaRPr lang="nl-NL"/>
          </a:p>
        </p:txBody>
      </p:sp>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6624662" y="1570355"/>
            <a:ext cx="4927256" cy="4382570"/>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nl-NL" err="1"/>
              <a:t>Insert</a:t>
            </a:r>
            <a:r>
              <a:rPr lang="nl-NL"/>
              <a:t> Image  </a:t>
            </a:r>
          </a:p>
        </p:txBody>
      </p:sp>
      <p:sp>
        <p:nvSpPr>
          <p:cNvPr id="2" name="Titel 1">
            <a:extLst>
              <a:ext uri="{FF2B5EF4-FFF2-40B4-BE49-F238E27FC236}">
                <a16:creationId xmlns:a16="http://schemas.microsoft.com/office/drawing/2014/main" id="{40B5C96C-9F63-7043-62F1-6FFE70846A77}"/>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3" name="Text Placeholder 4">
            <a:extLst>
              <a:ext uri="{FF2B5EF4-FFF2-40B4-BE49-F238E27FC236}">
                <a16:creationId xmlns:a16="http://schemas.microsoft.com/office/drawing/2014/main" id="{8C914087-1964-533C-A64A-45AABF8F83BA}"/>
              </a:ext>
            </a:extLst>
          </p:cNvPr>
          <p:cNvSpPr>
            <a:spLocks noGrp="1"/>
          </p:cNvSpPr>
          <p:nvPr>
            <p:ph type="body" sz="quarter" idx="16" hasCustomPrompt="1"/>
          </p:nvPr>
        </p:nvSpPr>
        <p:spPr>
          <a:xfrm>
            <a:off x="1721741" y="895137"/>
            <a:ext cx="9830176"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5" name="Tijdelijke aanduiding voor datum 3">
            <a:extLst>
              <a:ext uri="{FF2B5EF4-FFF2-40B4-BE49-F238E27FC236}">
                <a16:creationId xmlns:a16="http://schemas.microsoft.com/office/drawing/2014/main" id="{F74582F7-7A91-F2A1-9A91-FE310393DCEF}"/>
              </a:ext>
            </a:extLst>
          </p:cNvPr>
          <p:cNvSpPr>
            <a:spLocks noGrp="1"/>
          </p:cNvSpPr>
          <p:nvPr>
            <p:ph type="dt" sz="half" idx="2"/>
          </p:nvPr>
        </p:nvSpPr>
        <p:spPr>
          <a:xfrm>
            <a:off x="373626" y="6348975"/>
            <a:ext cx="2743200" cy="365125"/>
          </a:xfrm>
          <a:prstGeom prst="rect">
            <a:avLst/>
          </a:prstGeom>
        </p:spPr>
        <p:txBody>
          <a:bodyPr vert="horz" lIns="91440" tIns="45720" rIns="91440" bIns="45720" rtlCol="0" anchor="ctr"/>
          <a:lstStyle>
            <a:lvl1pPr algn="l">
              <a:defRPr sz="900" b="0" i="0">
                <a:solidFill>
                  <a:schemeClr val="tx1">
                    <a:tint val="75000"/>
                  </a:schemeClr>
                </a:solidFill>
                <a:latin typeface="Roboto Light" panose="02000000000000000000" pitchFamily="2" charset="0"/>
              </a:defRPr>
            </a:lvl1pPr>
          </a:lstStyle>
          <a:p>
            <a:r>
              <a:rPr lang="en-US"/>
              <a:t>09 July 2026</a:t>
            </a:r>
            <a:endParaRPr lang="nl-NL"/>
          </a:p>
        </p:txBody>
      </p:sp>
    </p:spTree>
    <p:extLst>
      <p:ext uri="{BB962C8B-B14F-4D97-AF65-F5344CB8AC3E}">
        <p14:creationId xmlns:p14="http://schemas.microsoft.com/office/powerpoint/2010/main" val="218088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Image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007D1EB-30D1-0020-72FE-E993026AFBC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1721736" y="1570354"/>
            <a:ext cx="9830180" cy="4382570"/>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nl-NL" err="1"/>
              <a:t>Insert</a:t>
            </a:r>
            <a:r>
              <a:rPr lang="nl-NL"/>
              <a:t> Image  </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2" name="Titel 1">
            <a:extLst>
              <a:ext uri="{FF2B5EF4-FFF2-40B4-BE49-F238E27FC236}">
                <a16:creationId xmlns:a16="http://schemas.microsoft.com/office/drawing/2014/main" id="{60B80E89-3DFC-FEDF-2D5A-74F3DB64093F}"/>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3" name="Text Placeholder 4">
            <a:extLst>
              <a:ext uri="{FF2B5EF4-FFF2-40B4-BE49-F238E27FC236}">
                <a16:creationId xmlns:a16="http://schemas.microsoft.com/office/drawing/2014/main" id="{C46BE4D2-1F34-08DC-1FCF-6FD82EBB6334}"/>
              </a:ext>
            </a:extLst>
          </p:cNvPr>
          <p:cNvSpPr>
            <a:spLocks noGrp="1"/>
          </p:cNvSpPr>
          <p:nvPr>
            <p:ph type="body" sz="quarter" idx="16" hasCustomPrompt="1"/>
          </p:nvPr>
        </p:nvSpPr>
        <p:spPr>
          <a:xfrm>
            <a:off x="1721741" y="895137"/>
            <a:ext cx="9830176"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5" name="Tijdelijke aanduiding voor datum 3">
            <a:extLst>
              <a:ext uri="{FF2B5EF4-FFF2-40B4-BE49-F238E27FC236}">
                <a16:creationId xmlns:a16="http://schemas.microsoft.com/office/drawing/2014/main" id="{E4E2B70E-5485-79A1-4FA6-DDE226FB80F1}"/>
              </a:ext>
            </a:extLst>
          </p:cNvPr>
          <p:cNvSpPr>
            <a:spLocks noGrp="1"/>
          </p:cNvSpPr>
          <p:nvPr>
            <p:ph type="dt" sz="half" idx="2"/>
          </p:nvPr>
        </p:nvSpPr>
        <p:spPr>
          <a:xfrm>
            <a:off x="373626" y="6348975"/>
            <a:ext cx="2743200" cy="365125"/>
          </a:xfrm>
          <a:prstGeom prst="rect">
            <a:avLst/>
          </a:prstGeom>
        </p:spPr>
        <p:txBody>
          <a:bodyPr vert="horz" lIns="91440" tIns="45720" rIns="91440" bIns="45720" rtlCol="0" anchor="ctr"/>
          <a:lstStyle>
            <a:lvl1pPr algn="l">
              <a:defRPr sz="900" b="0" i="0">
                <a:solidFill>
                  <a:schemeClr val="tx1">
                    <a:tint val="75000"/>
                  </a:schemeClr>
                </a:solidFill>
                <a:latin typeface="Roboto Light" panose="02000000000000000000" pitchFamily="2" charset="0"/>
              </a:defRPr>
            </a:lvl1pPr>
          </a:lstStyle>
          <a:p>
            <a:r>
              <a:rPr lang="en-US"/>
              <a:t>09 July 2026</a:t>
            </a:r>
            <a:endParaRPr lang="nl-NL"/>
          </a:p>
        </p:txBody>
      </p:sp>
    </p:spTree>
    <p:extLst>
      <p:ext uri="{BB962C8B-B14F-4D97-AF65-F5344CB8AC3E}">
        <p14:creationId xmlns:p14="http://schemas.microsoft.com/office/powerpoint/2010/main" val="17795253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ull Page Image">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0" y="0"/>
            <a:ext cx="12192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pic>
        <p:nvPicPr>
          <p:cNvPr id="20" name="Afbeelding 19">
            <a:extLst>
              <a:ext uri="{FF2B5EF4-FFF2-40B4-BE49-F238E27FC236}">
                <a16:creationId xmlns:a16="http://schemas.microsoft.com/office/drawing/2014/main" id="{3493BA1C-54ED-085E-FE9B-4B19B2663F8B}"/>
              </a:ext>
            </a:extLst>
          </p:cNvPr>
          <p:cNvPicPr>
            <a:picLocks noChangeAspect="1"/>
          </p:cNvPicPr>
          <p:nvPr userDrawn="1"/>
        </p:nvPicPr>
        <p:blipFill>
          <a:blip r:embed="rId2"/>
          <a:stretch>
            <a:fillRect/>
          </a:stretch>
        </p:blipFill>
        <p:spPr>
          <a:xfrm>
            <a:off x="358140" y="360654"/>
            <a:ext cx="1196340" cy="340893"/>
          </a:xfrm>
          <a:prstGeom prst="rect">
            <a:avLst/>
          </a:prstGeom>
        </p:spPr>
      </p:pic>
      <p:sp>
        <p:nvSpPr>
          <p:cNvPr id="2" name="Platshållare för text 8">
            <a:extLst>
              <a:ext uri="{FF2B5EF4-FFF2-40B4-BE49-F238E27FC236}">
                <a16:creationId xmlns:a16="http://schemas.microsoft.com/office/drawing/2014/main" id="{84E629F0-B24B-DF29-FA55-A4534D397726}"/>
              </a:ext>
            </a:extLst>
          </p:cNvPr>
          <p:cNvSpPr>
            <a:spLocks noGrp="1" noChangeAspect="1"/>
          </p:cNvSpPr>
          <p:nvPr>
            <p:ph type="body" sz="quarter" idx="11"/>
          </p:nvPr>
        </p:nvSpPr>
        <p:spPr>
          <a:xfrm>
            <a:off x="311150" y="418955"/>
            <a:ext cx="1289043" cy="29003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normAutofit/>
          </a:bodyPr>
          <a:lstStyle>
            <a:lvl1pPr marL="0" indent="0">
              <a:buFontTx/>
              <a:buNone/>
              <a:defRPr sz="100">
                <a:noFill/>
              </a:defRPr>
            </a:lvl1pPr>
          </a:lstStyle>
          <a:p>
            <a:pPr lvl="0"/>
            <a:r>
              <a:rPr lang="en-GB"/>
              <a:t>Click to edit Master text styles</a:t>
            </a:r>
          </a:p>
        </p:txBody>
      </p:sp>
    </p:spTree>
    <p:extLst>
      <p:ext uri="{BB962C8B-B14F-4D97-AF65-F5344CB8AC3E}">
        <p14:creationId xmlns:p14="http://schemas.microsoft.com/office/powerpoint/2010/main" val="31725941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Divider Page 1">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9A920F16-67B9-4B13-F015-E953919C3FDA}"/>
              </a:ext>
            </a:extLst>
          </p:cNvPr>
          <p:cNvPicPr>
            <a:picLocks noChangeAspect="1"/>
          </p:cNvPicPr>
          <p:nvPr userDrawn="1"/>
        </p:nvPicPr>
        <p:blipFill>
          <a:blip r:embed="rId2"/>
          <a:stretch>
            <a:fillRect/>
          </a:stretch>
        </p:blipFill>
        <p:spPr>
          <a:xfrm>
            <a:off x="0" y="0"/>
            <a:ext cx="6096000" cy="6858000"/>
          </a:xfrm>
          <a:prstGeom prst="rect">
            <a:avLst/>
          </a:prstGeom>
        </p:spPr>
      </p:pic>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6096000" y="0"/>
            <a:ext cx="6096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sp>
        <p:nvSpPr>
          <p:cNvPr id="6" name="Titel 1">
            <a:extLst>
              <a:ext uri="{FF2B5EF4-FFF2-40B4-BE49-F238E27FC236}">
                <a16:creationId xmlns:a16="http://schemas.microsoft.com/office/drawing/2014/main" id="{4EEF53FE-8D73-F338-C7BC-3BD523CBF7D1}"/>
              </a:ext>
            </a:extLst>
          </p:cNvPr>
          <p:cNvSpPr>
            <a:spLocks noGrp="1"/>
          </p:cNvSpPr>
          <p:nvPr>
            <p:ph type="title" hasCustomPrompt="1"/>
          </p:nvPr>
        </p:nvSpPr>
        <p:spPr>
          <a:xfrm>
            <a:off x="668192" y="940672"/>
            <a:ext cx="5082367" cy="603887"/>
          </a:xfrm>
          <a:prstGeom prst="rect">
            <a:avLst/>
          </a:prstGeom>
        </p:spPr>
        <p:txBody>
          <a:bodyPr>
            <a:normAutofit/>
          </a:bodyPr>
          <a:lstStyle>
            <a:lvl1pPr>
              <a:defRPr sz="3500" b="0" i="0">
                <a:solidFill>
                  <a:schemeClr val="bg1"/>
                </a:solidFill>
                <a:latin typeface="Quicksand" pitchFamily="2" charset="77"/>
              </a:defRPr>
            </a:lvl1pPr>
          </a:lstStyle>
          <a:p>
            <a:r>
              <a:rPr lang="nl-NL" err="1"/>
              <a:t>Here</a:t>
            </a:r>
            <a:r>
              <a:rPr lang="nl-NL"/>
              <a:t> </a:t>
            </a:r>
            <a:r>
              <a:rPr lang="nl-NL" err="1"/>
              <a:t>goes</a:t>
            </a:r>
            <a:r>
              <a:rPr lang="nl-NL"/>
              <a:t> a headline</a:t>
            </a:r>
          </a:p>
        </p:txBody>
      </p:sp>
      <p:sp>
        <p:nvSpPr>
          <p:cNvPr id="7" name="Text Placeholder 4">
            <a:extLst>
              <a:ext uri="{FF2B5EF4-FFF2-40B4-BE49-F238E27FC236}">
                <a16:creationId xmlns:a16="http://schemas.microsoft.com/office/drawing/2014/main" id="{F957915A-F087-78A5-3BC0-0FE86D78E560}"/>
              </a:ext>
            </a:extLst>
          </p:cNvPr>
          <p:cNvSpPr>
            <a:spLocks noGrp="1"/>
          </p:cNvSpPr>
          <p:nvPr>
            <p:ph type="body" sz="quarter" idx="14" hasCustomPrompt="1"/>
          </p:nvPr>
        </p:nvSpPr>
        <p:spPr>
          <a:xfrm>
            <a:off x="668192" y="1650367"/>
            <a:ext cx="5082368" cy="364765"/>
          </a:xfrm>
          <a:prstGeom prst="rect">
            <a:avLst/>
          </a:prstGeom>
        </p:spPr>
        <p:txBody>
          <a:bodyPr>
            <a:noAutofit/>
          </a:bodyPr>
          <a:lstStyle>
            <a:lvl1pPr marL="0" indent="0">
              <a:buNone/>
              <a:defRPr sz="2200" b="0" i="0" baseline="0">
                <a:solidFill>
                  <a:schemeClr val="bg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8" name="Tijdelijke aanduiding voor inhoud 3">
            <a:extLst>
              <a:ext uri="{FF2B5EF4-FFF2-40B4-BE49-F238E27FC236}">
                <a16:creationId xmlns:a16="http://schemas.microsoft.com/office/drawing/2014/main" id="{9452988D-DD8F-6942-0798-DC58681C28BB}"/>
              </a:ext>
            </a:extLst>
          </p:cNvPr>
          <p:cNvSpPr>
            <a:spLocks noGrp="1"/>
          </p:cNvSpPr>
          <p:nvPr>
            <p:ph sz="half" idx="15" hasCustomPrompt="1"/>
          </p:nvPr>
        </p:nvSpPr>
        <p:spPr>
          <a:xfrm>
            <a:off x="668192" y="2270760"/>
            <a:ext cx="5082367" cy="3682163"/>
          </a:xfrm>
          <a:prstGeom prst="rect">
            <a:avLst/>
          </a:prstGeom>
        </p:spPr>
        <p:txBody>
          <a:bodyPr>
            <a:normAutofit/>
          </a:bodyPr>
          <a:lstStyle>
            <a:lvl1pPr marL="0" indent="0">
              <a:lnSpc>
                <a:spcPct val="130000"/>
              </a:lnSpc>
              <a:buNone/>
              <a:defRPr sz="1500" b="0" i="0" kern="1500" spc="0" baseline="0">
                <a:solidFill>
                  <a:schemeClr val="bg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a:t>Click </a:t>
            </a:r>
            <a:r>
              <a:rPr lang="nl-NL" err="1"/>
              <a:t>here</a:t>
            </a:r>
            <a:r>
              <a:rPr lang="nl-NL"/>
              <a:t> </a:t>
            </a:r>
            <a:r>
              <a:rPr lang="nl-NL" err="1"/>
              <a:t>to</a:t>
            </a:r>
            <a:r>
              <a:rPr lang="nl-NL"/>
              <a:t> </a:t>
            </a:r>
            <a:r>
              <a:rPr lang="nl-NL" err="1"/>
              <a:t>insert</a:t>
            </a:r>
            <a:r>
              <a:rPr lang="nl-NL"/>
              <a:t> </a:t>
            </a:r>
            <a:r>
              <a:rPr lang="nl-NL" err="1"/>
              <a:t>text</a:t>
            </a:r>
            <a:endParaRPr lang="nl-NL"/>
          </a:p>
        </p:txBody>
      </p:sp>
    </p:spTree>
    <p:extLst>
      <p:ext uri="{BB962C8B-B14F-4D97-AF65-F5344CB8AC3E}">
        <p14:creationId xmlns:p14="http://schemas.microsoft.com/office/powerpoint/2010/main" val="19880859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1D656E32-FFC6-4D84-D523-2D3E36344E42}"/>
              </a:ext>
            </a:extLst>
          </p:cNvPr>
          <p:cNvPicPr>
            <a:picLocks noChangeAspect="1"/>
          </p:cNvPicPr>
          <p:nvPr userDrawn="1"/>
        </p:nvPicPr>
        <p:blipFill>
          <a:blip r:embed="rId2"/>
          <a:stretch>
            <a:fillRect/>
          </a:stretch>
        </p:blipFill>
        <p:spPr>
          <a:xfrm>
            <a:off x="6096000" y="-1"/>
            <a:ext cx="6096000" cy="6858000"/>
          </a:xfrm>
          <a:prstGeom prst="rect">
            <a:avLst/>
          </a:prstGeom>
        </p:spPr>
      </p:pic>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0" y="1"/>
            <a:ext cx="6096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sp>
        <p:nvSpPr>
          <p:cNvPr id="12" name="Titel 1">
            <a:extLst>
              <a:ext uri="{FF2B5EF4-FFF2-40B4-BE49-F238E27FC236}">
                <a16:creationId xmlns:a16="http://schemas.microsoft.com/office/drawing/2014/main" id="{72EB6A9A-0309-B84E-508E-B227E0731BD7}"/>
              </a:ext>
            </a:extLst>
          </p:cNvPr>
          <p:cNvSpPr>
            <a:spLocks noGrp="1"/>
          </p:cNvSpPr>
          <p:nvPr>
            <p:ph type="title" hasCustomPrompt="1"/>
          </p:nvPr>
        </p:nvSpPr>
        <p:spPr>
          <a:xfrm>
            <a:off x="6787052" y="940672"/>
            <a:ext cx="5082367" cy="603887"/>
          </a:xfrm>
          <a:prstGeom prst="rect">
            <a:avLst/>
          </a:prstGeom>
        </p:spPr>
        <p:txBody>
          <a:bodyPr>
            <a:normAutofit/>
          </a:bodyPr>
          <a:lstStyle>
            <a:lvl1pPr>
              <a:defRPr sz="3500" b="0" i="0">
                <a:solidFill>
                  <a:schemeClr val="bg1"/>
                </a:solidFill>
                <a:latin typeface="Quicksand" pitchFamily="2" charset="77"/>
              </a:defRPr>
            </a:lvl1pPr>
          </a:lstStyle>
          <a:p>
            <a:r>
              <a:rPr lang="nl-NL" err="1"/>
              <a:t>Here</a:t>
            </a:r>
            <a:r>
              <a:rPr lang="nl-NL"/>
              <a:t> </a:t>
            </a:r>
            <a:r>
              <a:rPr lang="nl-NL" err="1"/>
              <a:t>goes</a:t>
            </a:r>
            <a:r>
              <a:rPr lang="nl-NL"/>
              <a:t> a headline</a:t>
            </a:r>
          </a:p>
        </p:txBody>
      </p:sp>
      <p:sp>
        <p:nvSpPr>
          <p:cNvPr id="13" name="Text Placeholder 4">
            <a:extLst>
              <a:ext uri="{FF2B5EF4-FFF2-40B4-BE49-F238E27FC236}">
                <a16:creationId xmlns:a16="http://schemas.microsoft.com/office/drawing/2014/main" id="{63CDDC73-2434-B276-FA2C-D1B633A27A4E}"/>
              </a:ext>
            </a:extLst>
          </p:cNvPr>
          <p:cNvSpPr>
            <a:spLocks noGrp="1"/>
          </p:cNvSpPr>
          <p:nvPr>
            <p:ph type="body" sz="quarter" idx="14" hasCustomPrompt="1"/>
          </p:nvPr>
        </p:nvSpPr>
        <p:spPr>
          <a:xfrm>
            <a:off x="6787052" y="1650367"/>
            <a:ext cx="5082368" cy="364765"/>
          </a:xfrm>
          <a:prstGeom prst="rect">
            <a:avLst/>
          </a:prstGeom>
        </p:spPr>
        <p:txBody>
          <a:bodyPr>
            <a:noAutofit/>
          </a:bodyPr>
          <a:lstStyle>
            <a:lvl1pPr marL="0" indent="0">
              <a:buNone/>
              <a:defRPr sz="2200" b="0" i="0" baseline="0">
                <a:solidFill>
                  <a:schemeClr val="bg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14" name="Tijdelijke aanduiding voor inhoud 3">
            <a:extLst>
              <a:ext uri="{FF2B5EF4-FFF2-40B4-BE49-F238E27FC236}">
                <a16:creationId xmlns:a16="http://schemas.microsoft.com/office/drawing/2014/main" id="{B6650B74-A9C0-63E3-4272-0EE83B5EE3E1}"/>
              </a:ext>
            </a:extLst>
          </p:cNvPr>
          <p:cNvSpPr>
            <a:spLocks noGrp="1"/>
          </p:cNvSpPr>
          <p:nvPr>
            <p:ph sz="half" idx="15" hasCustomPrompt="1"/>
          </p:nvPr>
        </p:nvSpPr>
        <p:spPr>
          <a:xfrm>
            <a:off x="6787052" y="2270760"/>
            <a:ext cx="5082367" cy="3682163"/>
          </a:xfrm>
          <a:prstGeom prst="rect">
            <a:avLst/>
          </a:prstGeom>
        </p:spPr>
        <p:txBody>
          <a:bodyPr>
            <a:normAutofit/>
          </a:bodyPr>
          <a:lstStyle>
            <a:lvl1pPr marL="0" indent="0">
              <a:lnSpc>
                <a:spcPct val="130000"/>
              </a:lnSpc>
              <a:buNone/>
              <a:defRPr sz="1500" b="0" i="0" kern="1500" spc="0" baseline="0">
                <a:solidFill>
                  <a:schemeClr val="bg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a:t>Click </a:t>
            </a:r>
            <a:r>
              <a:rPr lang="nl-NL" err="1"/>
              <a:t>here</a:t>
            </a:r>
            <a:r>
              <a:rPr lang="nl-NL"/>
              <a:t> </a:t>
            </a:r>
            <a:r>
              <a:rPr lang="nl-NL" err="1"/>
              <a:t>to</a:t>
            </a:r>
            <a:r>
              <a:rPr lang="nl-NL"/>
              <a:t> </a:t>
            </a:r>
            <a:r>
              <a:rPr lang="nl-NL" err="1"/>
              <a:t>insert</a:t>
            </a:r>
            <a:r>
              <a:rPr lang="nl-NL"/>
              <a:t> </a:t>
            </a:r>
            <a:r>
              <a:rPr lang="nl-NL" err="1"/>
              <a:t>text</a:t>
            </a:r>
            <a:endParaRPr lang="nl-NL"/>
          </a:p>
        </p:txBody>
      </p:sp>
      <p:sp>
        <p:nvSpPr>
          <p:cNvPr id="2" name="Platshållare för text 8">
            <a:extLst>
              <a:ext uri="{FF2B5EF4-FFF2-40B4-BE49-F238E27FC236}">
                <a16:creationId xmlns:a16="http://schemas.microsoft.com/office/drawing/2014/main" id="{E1CDA03E-2B8A-F194-817F-29C4D2BF19E2}"/>
              </a:ext>
            </a:extLst>
          </p:cNvPr>
          <p:cNvSpPr>
            <a:spLocks noGrp="1" noChangeAspect="1"/>
          </p:cNvSpPr>
          <p:nvPr>
            <p:ph type="body" sz="quarter" idx="11"/>
          </p:nvPr>
        </p:nvSpPr>
        <p:spPr>
          <a:xfrm>
            <a:off x="311150" y="418955"/>
            <a:ext cx="1289043" cy="29003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normAutofit/>
          </a:bodyPr>
          <a:lstStyle>
            <a:lvl1pPr marL="0" indent="0">
              <a:buFontTx/>
              <a:buNone/>
              <a:defRPr sz="100">
                <a:noFill/>
              </a:defRPr>
            </a:lvl1pPr>
          </a:lstStyle>
          <a:p>
            <a:pPr lvl="0"/>
            <a:r>
              <a:rPr lang="en-GB"/>
              <a:t>Click to edit Master text styles</a:t>
            </a:r>
          </a:p>
        </p:txBody>
      </p:sp>
    </p:spTree>
    <p:extLst>
      <p:ext uri="{BB962C8B-B14F-4D97-AF65-F5344CB8AC3E}">
        <p14:creationId xmlns:p14="http://schemas.microsoft.com/office/powerpoint/2010/main" val="2125959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 Image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38A8059C-26F4-E946-A41E-D6E31EB5FA7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1721736" y="1570384"/>
            <a:ext cx="4658743" cy="4382570"/>
          </a:xfrm>
          <a:prstGeom prst="rect">
            <a:avLst/>
          </a:prstGeom>
        </p:spPr>
        <p:txBody>
          <a:bodyPr>
            <a:normAutofit/>
          </a:bodyPr>
          <a:lstStyle>
            <a:lvl1pPr marL="0" indent="0">
              <a:lnSpc>
                <a:spcPct val="130000"/>
              </a:lnSpc>
              <a:buNone/>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noProof="0"/>
              <a:t>Click here to insert text</a:t>
            </a:r>
          </a:p>
          <a:p>
            <a:pPr lvl="0"/>
            <a:endParaRPr lang="nl-NL"/>
          </a:p>
        </p:txBody>
      </p:sp>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6624662" y="1570355"/>
            <a:ext cx="4927256" cy="4382570"/>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en-GB" noProof="0"/>
              <a:t>Insert Image  </a:t>
            </a:r>
          </a:p>
        </p:txBody>
      </p:sp>
      <p:sp>
        <p:nvSpPr>
          <p:cNvPr id="2" name="Titel 1">
            <a:extLst>
              <a:ext uri="{FF2B5EF4-FFF2-40B4-BE49-F238E27FC236}">
                <a16:creationId xmlns:a16="http://schemas.microsoft.com/office/drawing/2014/main" id="{40B5C96C-9F63-7043-62F1-6FFE70846A77}"/>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Roboto" panose="02000000000000000000" pitchFamily="2" charset="0"/>
                <a:ea typeface="Roboto" panose="02000000000000000000" pitchFamily="2" charset="0"/>
                <a:cs typeface="Roboto" panose="02000000000000000000" pitchFamily="2" charset="0"/>
              </a:defRPr>
            </a:lvl1pPr>
          </a:lstStyle>
          <a:p>
            <a:r>
              <a:rPr lang="en-GB" noProof="0"/>
              <a:t>Here goes a headline</a:t>
            </a:r>
          </a:p>
        </p:txBody>
      </p:sp>
      <p:sp>
        <p:nvSpPr>
          <p:cNvPr id="3" name="Text Placeholder 4">
            <a:extLst>
              <a:ext uri="{FF2B5EF4-FFF2-40B4-BE49-F238E27FC236}">
                <a16:creationId xmlns:a16="http://schemas.microsoft.com/office/drawing/2014/main" id="{8C914087-1964-533C-A64A-45AABF8F83BA}"/>
              </a:ext>
            </a:extLst>
          </p:cNvPr>
          <p:cNvSpPr>
            <a:spLocks noGrp="1"/>
          </p:cNvSpPr>
          <p:nvPr>
            <p:ph type="body" sz="quarter" idx="16" hasCustomPrompt="1"/>
          </p:nvPr>
        </p:nvSpPr>
        <p:spPr>
          <a:xfrm>
            <a:off x="1721741" y="895137"/>
            <a:ext cx="9830176" cy="364765"/>
          </a:xfrm>
          <a:prstGeom prst="rect">
            <a:avLst/>
          </a:prstGeom>
        </p:spPr>
        <p:txBody>
          <a:bodyPr>
            <a:normAutofit/>
          </a:bodyPr>
          <a:lstStyle>
            <a:lvl1pPr marL="0" indent="0">
              <a:buNone/>
              <a:defRPr sz="1900" b="0" i="0" baseline="0">
                <a:solidFill>
                  <a:schemeClr val="tx1">
                    <a:lumMod val="95000"/>
                    <a:lumOff val="5000"/>
                  </a:schemeClr>
                </a:solidFill>
                <a:latin typeface="Roboto" panose="02000000000000000000" pitchFamily="2" charset="0"/>
                <a:ea typeface="Roboto" panose="02000000000000000000" pitchFamily="2" charset="0"/>
              </a:defRPr>
            </a:lvl1pPr>
          </a:lstStyle>
          <a:p>
            <a:r>
              <a:rPr lang="en-GB" noProof="0"/>
              <a:t>Here goes a sub-headline</a:t>
            </a:r>
          </a:p>
        </p:txBody>
      </p:sp>
      <p:sp>
        <p:nvSpPr>
          <p:cNvPr id="5" name="Footer Placeholder 2">
            <a:extLst>
              <a:ext uri="{FF2B5EF4-FFF2-40B4-BE49-F238E27FC236}">
                <a16:creationId xmlns:a16="http://schemas.microsoft.com/office/drawing/2014/main" id="{6954A490-193E-E7E7-692B-771ED26045AC}"/>
              </a:ext>
            </a:extLst>
          </p:cNvPr>
          <p:cNvSpPr>
            <a:spLocks noGrp="1"/>
          </p:cNvSpPr>
          <p:nvPr>
            <p:ph type="ftr" sz="quarter" idx="17"/>
          </p:nvPr>
        </p:nvSpPr>
        <p:spPr>
          <a:xfrm>
            <a:off x="311426" y="6356350"/>
            <a:ext cx="4114800" cy="365125"/>
          </a:xfrm>
        </p:spPr>
        <p:txBody>
          <a:bodyPr/>
          <a:lstStyle>
            <a:lvl1pPr>
              <a:defRPr sz="1200">
                <a:solidFill>
                  <a:srgbClr val="008691"/>
                </a:solidFill>
              </a:defRPr>
            </a:lvl1pPr>
          </a:lstStyle>
          <a:p>
            <a:endParaRPr lang="nl-NL"/>
          </a:p>
        </p:txBody>
      </p:sp>
      <p:sp>
        <p:nvSpPr>
          <p:cNvPr id="7" name="Tijdelijke aanduiding voor dianummer 5">
            <a:extLst>
              <a:ext uri="{FF2B5EF4-FFF2-40B4-BE49-F238E27FC236}">
                <a16:creationId xmlns:a16="http://schemas.microsoft.com/office/drawing/2014/main" id="{31FF53C9-60B4-F295-1222-39E0717E0014}"/>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a:p>
        </p:txBody>
      </p:sp>
    </p:spTree>
    <p:extLst>
      <p:ext uri="{BB962C8B-B14F-4D97-AF65-F5344CB8AC3E}">
        <p14:creationId xmlns:p14="http://schemas.microsoft.com/office/powerpoint/2010/main" val="22638883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act details">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5B8C57D3-0CDD-55FA-1F7B-B6D5F5C123C1}"/>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270146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Text Page 3">
    <p:spTree>
      <p:nvGrpSpPr>
        <p:cNvPr id="1" name=""/>
        <p:cNvGrpSpPr/>
        <p:nvPr/>
      </p:nvGrpSpPr>
      <p:grpSpPr>
        <a:xfrm>
          <a:off x="0" y="0"/>
          <a:ext cx="0" cy="0"/>
          <a:chOff x="0" y="0"/>
          <a:chExt cx="0" cy="0"/>
        </a:xfrm>
      </p:grpSpPr>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pic>
        <p:nvPicPr>
          <p:cNvPr id="3" name="Picture 2">
            <a:extLst>
              <a:ext uri="{FF2B5EF4-FFF2-40B4-BE49-F238E27FC236}">
                <a16:creationId xmlns:a16="http://schemas.microsoft.com/office/drawing/2014/main" id="{B46A8FAB-9C0C-B536-B04E-37232AE85E44}"/>
              </a:ext>
            </a:extLst>
          </p:cNvPr>
          <p:cNvPicPr>
            <a:picLocks noChangeAspect="1"/>
          </p:cNvPicPr>
          <p:nvPr userDrawn="1"/>
        </p:nvPicPr>
        <p:blipFill>
          <a:blip r:embed="rId2"/>
          <a:srcRect/>
          <a:stretch/>
        </p:blipFill>
        <p:spPr>
          <a:xfrm>
            <a:off x="204737" y="307761"/>
            <a:ext cx="1971933" cy="450115"/>
          </a:xfrm>
          <a:prstGeom prst="rect">
            <a:avLst/>
          </a:prstGeom>
        </p:spPr>
      </p:pic>
      <p:pic>
        <p:nvPicPr>
          <p:cNvPr id="7" name="Picture 6" descr="Blue text on a black background&#10;&#10;AI-generated content may be incorrect.">
            <a:extLst>
              <a:ext uri="{FF2B5EF4-FFF2-40B4-BE49-F238E27FC236}">
                <a16:creationId xmlns:a16="http://schemas.microsoft.com/office/drawing/2014/main" id="{B42F8460-7910-F3C8-0381-93AAF83D2361}"/>
              </a:ext>
            </a:extLst>
          </p:cNvPr>
          <p:cNvPicPr>
            <a:picLocks noChangeAspect="1"/>
          </p:cNvPicPr>
          <p:nvPr userDrawn="1"/>
        </p:nvPicPr>
        <p:blipFill>
          <a:blip r:embed="rId3"/>
          <a:stretch>
            <a:fillRect/>
          </a:stretch>
        </p:blipFill>
        <p:spPr>
          <a:xfrm>
            <a:off x="352540" y="6121193"/>
            <a:ext cx="1509310" cy="335402"/>
          </a:xfrm>
          <a:prstGeom prst="rect">
            <a:avLst/>
          </a:prstGeom>
        </p:spPr>
      </p:pic>
      <p:sp>
        <p:nvSpPr>
          <p:cNvPr id="8" name="TextBox 7">
            <a:extLst>
              <a:ext uri="{FF2B5EF4-FFF2-40B4-BE49-F238E27FC236}">
                <a16:creationId xmlns:a16="http://schemas.microsoft.com/office/drawing/2014/main" id="{84C05205-89C1-6284-2CAB-9D7547706D29}"/>
              </a:ext>
            </a:extLst>
          </p:cNvPr>
          <p:cNvSpPr txBox="1"/>
          <p:nvPr userDrawn="1"/>
        </p:nvSpPr>
        <p:spPr>
          <a:xfrm>
            <a:off x="275421" y="6430040"/>
            <a:ext cx="2060154" cy="215444"/>
          </a:xfrm>
          <a:prstGeom prst="rect">
            <a:avLst/>
          </a:prstGeom>
          <a:noFill/>
        </p:spPr>
        <p:txBody>
          <a:bodyPr wrap="square" rtlCol="0">
            <a:spAutoFit/>
          </a:bodyPr>
          <a:lstStyle/>
          <a:p>
            <a:pPr algn="l"/>
            <a:r>
              <a:rPr lang="en-GB" sz="800" b="0" i="0">
                <a:solidFill>
                  <a:schemeClr val="tx1"/>
                </a:solidFill>
                <a:effectLst/>
                <a:latin typeface="Roboto" panose="02000000000000000000" pitchFamily="2" charset="0"/>
                <a:ea typeface="Roboto" panose="02000000000000000000" pitchFamily="2" charset="0"/>
              </a:rPr>
              <a:t>Grant agreement ID: 101188045</a:t>
            </a:r>
            <a:endParaRPr lang="en-GB" sz="800" b="0" i="0">
              <a:solidFill>
                <a:schemeClr val="tx1"/>
              </a:solidFill>
              <a:latin typeface="Roboto" panose="02000000000000000000" pitchFamily="2" charset="0"/>
              <a:ea typeface="Roboto" panose="02000000000000000000" pitchFamily="2" charset="0"/>
            </a:endParaRPr>
          </a:p>
        </p:txBody>
      </p:sp>
      <p:sp>
        <p:nvSpPr>
          <p:cNvPr id="10" name="Tijdelijke aanduiding voor inhoud 3">
            <a:extLst>
              <a:ext uri="{FF2B5EF4-FFF2-40B4-BE49-F238E27FC236}">
                <a16:creationId xmlns:a16="http://schemas.microsoft.com/office/drawing/2014/main" id="{22055D97-7693-F5BB-35AE-457021B004C0}"/>
              </a:ext>
            </a:extLst>
          </p:cNvPr>
          <p:cNvSpPr>
            <a:spLocks noGrp="1"/>
          </p:cNvSpPr>
          <p:nvPr>
            <p:ph sz="half" idx="15"/>
          </p:nvPr>
        </p:nvSpPr>
        <p:spPr>
          <a:xfrm>
            <a:off x="2266122" y="1371600"/>
            <a:ext cx="9285795" cy="4850295"/>
          </a:xfrm>
          <a:prstGeom prst="rect">
            <a:avLst/>
          </a:prstGeom>
        </p:spPr>
        <p:txBody>
          <a:bodyPr>
            <a:normAutofit/>
          </a:bodyPr>
          <a:lstStyle>
            <a:lvl1pPr marL="285750" indent="-285750">
              <a:lnSpc>
                <a:spcPct val="100000"/>
              </a:lnSpc>
              <a:spcBef>
                <a:spcPts val="600"/>
              </a:spcBef>
              <a:spcAft>
                <a:spcPts val="600"/>
              </a:spcAft>
              <a:buFont typeface="Arial" panose="020B0604020202020204" pitchFamily="34" charset="0"/>
              <a:buChar char="•"/>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a:t>Click to edit Master text styles</a:t>
            </a:r>
          </a:p>
        </p:txBody>
      </p:sp>
      <p:sp>
        <p:nvSpPr>
          <p:cNvPr id="11" name="Titel 1">
            <a:extLst>
              <a:ext uri="{FF2B5EF4-FFF2-40B4-BE49-F238E27FC236}">
                <a16:creationId xmlns:a16="http://schemas.microsoft.com/office/drawing/2014/main" id="{CF93EB08-B152-73DA-8FB1-F50D7B1962DD}"/>
              </a:ext>
            </a:extLst>
          </p:cNvPr>
          <p:cNvSpPr>
            <a:spLocks noGrp="1"/>
          </p:cNvSpPr>
          <p:nvPr>
            <p:ph type="title" hasCustomPrompt="1"/>
          </p:nvPr>
        </p:nvSpPr>
        <p:spPr>
          <a:xfrm>
            <a:off x="2256183" y="166060"/>
            <a:ext cx="9295734"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12" name="Text Placeholder 4">
            <a:extLst>
              <a:ext uri="{FF2B5EF4-FFF2-40B4-BE49-F238E27FC236}">
                <a16:creationId xmlns:a16="http://schemas.microsoft.com/office/drawing/2014/main" id="{7469B9C4-5349-FD31-432F-EA63671B6E6B}"/>
              </a:ext>
            </a:extLst>
          </p:cNvPr>
          <p:cNvSpPr>
            <a:spLocks noGrp="1"/>
          </p:cNvSpPr>
          <p:nvPr>
            <p:ph type="body" sz="quarter" idx="14" hasCustomPrompt="1"/>
          </p:nvPr>
        </p:nvSpPr>
        <p:spPr>
          <a:xfrm>
            <a:off x="2256183" y="825564"/>
            <a:ext cx="9295733"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Tree>
    <p:extLst>
      <p:ext uri="{BB962C8B-B14F-4D97-AF65-F5344CB8AC3E}">
        <p14:creationId xmlns:p14="http://schemas.microsoft.com/office/powerpoint/2010/main" val="9309982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Text Page 3">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FEEE7FD-AC98-618B-4B33-B4CE3DC4C170}"/>
              </a:ext>
            </a:extLst>
          </p:cNvPr>
          <p:cNvPicPr>
            <a:picLocks noChangeAspect="1"/>
          </p:cNvPicPr>
          <p:nvPr userDrawn="1"/>
        </p:nvPicPr>
        <p:blipFill>
          <a:blip r:embed="rId2"/>
          <a:stretch>
            <a:fillRect/>
          </a:stretch>
        </p:blipFill>
        <p:spPr>
          <a:xfrm>
            <a:off x="0" y="145377"/>
            <a:ext cx="12192000" cy="6858000"/>
          </a:xfrm>
          <a:prstGeom prst="rect">
            <a:avLst/>
          </a:prstGeom>
        </p:spPr>
      </p:pic>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p:nvPr>
        </p:nvSpPr>
        <p:spPr>
          <a:xfrm>
            <a:off x="1721738" y="1570383"/>
            <a:ext cx="9830179" cy="4382541"/>
          </a:xfrm>
          <a:prstGeom prst="rect">
            <a:avLst/>
          </a:prstGeom>
        </p:spPr>
        <p:txBody>
          <a:bodyPr>
            <a:normAutofit/>
          </a:bodyPr>
          <a:lstStyle>
            <a:lvl1pPr marL="285750" indent="-285750">
              <a:lnSpc>
                <a:spcPct val="100000"/>
              </a:lnSpc>
              <a:spcBef>
                <a:spcPts val="600"/>
              </a:spcBef>
              <a:spcAft>
                <a:spcPts val="600"/>
              </a:spcAft>
              <a:buFont typeface="Arial" panose="020B0604020202020204" pitchFamily="34" charset="0"/>
              <a:buChar char="•"/>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a:t>Click to edit Master text styles</a:t>
            </a:r>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8" y="353617"/>
            <a:ext cx="9830179"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1" y="1013121"/>
            <a:ext cx="9830176"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5" name="Tijdelijke aanduiding voor datum 3">
            <a:extLst>
              <a:ext uri="{FF2B5EF4-FFF2-40B4-BE49-F238E27FC236}">
                <a16:creationId xmlns:a16="http://schemas.microsoft.com/office/drawing/2014/main" id="{23A8F246-9187-262D-8EC1-219E3ABAB708}"/>
              </a:ext>
            </a:extLst>
          </p:cNvPr>
          <p:cNvSpPr>
            <a:spLocks noGrp="1"/>
          </p:cNvSpPr>
          <p:nvPr>
            <p:ph type="dt" sz="half" idx="2"/>
          </p:nvPr>
        </p:nvSpPr>
        <p:spPr>
          <a:xfrm>
            <a:off x="373626" y="6348975"/>
            <a:ext cx="2743200" cy="365125"/>
          </a:xfrm>
          <a:prstGeom prst="rect">
            <a:avLst/>
          </a:prstGeom>
        </p:spPr>
        <p:txBody>
          <a:bodyPr vert="horz" lIns="91440" tIns="45720" rIns="91440" bIns="45720" rtlCol="0" anchor="ctr"/>
          <a:lstStyle>
            <a:lvl1pPr algn="l">
              <a:defRPr sz="900" b="0" i="0">
                <a:solidFill>
                  <a:schemeClr val="tx1">
                    <a:tint val="75000"/>
                  </a:schemeClr>
                </a:solidFill>
                <a:latin typeface="Roboto Light" panose="02000000000000000000" pitchFamily="2" charset="0"/>
              </a:defRPr>
            </a:lvl1pPr>
          </a:lstStyle>
          <a:p>
            <a:r>
              <a:rPr lang="en-US"/>
              <a:t>09 July 2026</a:t>
            </a:r>
            <a:endParaRPr lang="nl-NL"/>
          </a:p>
        </p:txBody>
      </p:sp>
    </p:spTree>
    <p:extLst>
      <p:ext uri="{BB962C8B-B14F-4D97-AF65-F5344CB8AC3E}">
        <p14:creationId xmlns:p14="http://schemas.microsoft.com/office/powerpoint/2010/main" val="30246388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8_Text Page 3">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FEEE7FD-AC98-618B-4B33-B4CE3DC4C170}"/>
              </a:ext>
            </a:extLst>
          </p:cNvPr>
          <p:cNvPicPr>
            <a:picLocks noChangeAspect="1"/>
          </p:cNvPicPr>
          <p:nvPr userDrawn="1"/>
        </p:nvPicPr>
        <p:blipFill>
          <a:blip r:embed="rId2"/>
          <a:stretch>
            <a:fillRect/>
          </a:stretch>
        </p:blipFill>
        <p:spPr>
          <a:xfrm>
            <a:off x="0" y="145377"/>
            <a:ext cx="12192000" cy="6858000"/>
          </a:xfrm>
          <a:prstGeom prst="rect">
            <a:avLst/>
          </a:prstGeom>
        </p:spPr>
      </p:pic>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p:nvPr>
        </p:nvSpPr>
        <p:spPr>
          <a:xfrm>
            <a:off x="1721738" y="1570383"/>
            <a:ext cx="9830179" cy="4382541"/>
          </a:xfrm>
          <a:prstGeom prst="rect">
            <a:avLst/>
          </a:prstGeom>
        </p:spPr>
        <p:txBody>
          <a:bodyPr>
            <a:normAutofit/>
          </a:bodyPr>
          <a:lstStyle>
            <a:lvl1pPr marL="285750" indent="-285750">
              <a:lnSpc>
                <a:spcPct val="100000"/>
              </a:lnSpc>
              <a:spcBef>
                <a:spcPts val="600"/>
              </a:spcBef>
              <a:spcAft>
                <a:spcPts val="600"/>
              </a:spcAft>
              <a:buFont typeface="Arial" panose="020B0604020202020204" pitchFamily="34" charset="0"/>
              <a:buChar char="•"/>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a:t>Click to edit Master text styles</a:t>
            </a:r>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8" y="353617"/>
            <a:ext cx="9830179"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1" y="1013121"/>
            <a:ext cx="9830176"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5" name="Tijdelijke aanduiding voor datum 3">
            <a:extLst>
              <a:ext uri="{FF2B5EF4-FFF2-40B4-BE49-F238E27FC236}">
                <a16:creationId xmlns:a16="http://schemas.microsoft.com/office/drawing/2014/main" id="{23A8F246-9187-262D-8EC1-219E3ABAB708}"/>
              </a:ext>
            </a:extLst>
          </p:cNvPr>
          <p:cNvSpPr>
            <a:spLocks noGrp="1"/>
          </p:cNvSpPr>
          <p:nvPr>
            <p:ph type="dt" sz="half" idx="2"/>
          </p:nvPr>
        </p:nvSpPr>
        <p:spPr>
          <a:xfrm>
            <a:off x="373626" y="6348975"/>
            <a:ext cx="2743200" cy="365125"/>
          </a:xfrm>
          <a:prstGeom prst="rect">
            <a:avLst/>
          </a:prstGeom>
        </p:spPr>
        <p:txBody>
          <a:bodyPr vert="horz" lIns="91440" tIns="45720" rIns="91440" bIns="45720" rtlCol="0" anchor="ctr"/>
          <a:lstStyle>
            <a:lvl1pPr algn="l">
              <a:defRPr sz="900" b="0" i="0">
                <a:solidFill>
                  <a:schemeClr val="tx1">
                    <a:tint val="75000"/>
                  </a:schemeClr>
                </a:solidFill>
                <a:latin typeface="Roboto Light" panose="02000000000000000000" pitchFamily="2" charset="0"/>
              </a:defRPr>
            </a:lvl1pPr>
          </a:lstStyle>
          <a:p>
            <a:r>
              <a:rPr lang="en-US"/>
              <a:t>09 July 2026</a:t>
            </a:r>
            <a:endParaRPr lang="nl-NL"/>
          </a:p>
        </p:txBody>
      </p:sp>
    </p:spTree>
    <p:extLst>
      <p:ext uri="{BB962C8B-B14F-4D97-AF65-F5344CB8AC3E}">
        <p14:creationId xmlns:p14="http://schemas.microsoft.com/office/powerpoint/2010/main" val="2942547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Text Page 3, no twinfinity">
    <p:spTree>
      <p:nvGrpSpPr>
        <p:cNvPr id="1" name=""/>
        <p:cNvGrpSpPr/>
        <p:nvPr/>
      </p:nvGrpSpPr>
      <p:grpSpPr>
        <a:xfrm>
          <a:off x="0" y="0"/>
          <a:ext cx="0" cy="0"/>
          <a:chOff x="0" y="0"/>
          <a:chExt cx="0" cy="0"/>
        </a:xfrm>
      </p:grpSpPr>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p:nvPr>
        </p:nvSpPr>
        <p:spPr>
          <a:xfrm>
            <a:off x="1721738" y="1570383"/>
            <a:ext cx="9830179" cy="4382541"/>
          </a:xfrm>
          <a:prstGeom prst="rect">
            <a:avLst/>
          </a:prstGeom>
        </p:spPr>
        <p:txBody>
          <a:bodyPr>
            <a:normAutofit/>
          </a:bodyPr>
          <a:lstStyle>
            <a:lvl1pPr marL="285750" indent="-285750">
              <a:lnSpc>
                <a:spcPct val="100000"/>
              </a:lnSpc>
              <a:spcBef>
                <a:spcPts val="600"/>
              </a:spcBef>
              <a:spcAft>
                <a:spcPts val="600"/>
              </a:spcAft>
              <a:buFont typeface="Arial" panose="020B0604020202020204" pitchFamily="34" charset="0"/>
              <a:buChar char="•"/>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a:t>Click to edit Master text styles</a:t>
            </a:r>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1" y="895137"/>
            <a:ext cx="9830176"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pic>
        <p:nvPicPr>
          <p:cNvPr id="5" name="Picture 4" descr="A black background with white letters&#10;&#10;AI-generated content may be incorrect.">
            <a:extLst>
              <a:ext uri="{FF2B5EF4-FFF2-40B4-BE49-F238E27FC236}">
                <a16:creationId xmlns:a16="http://schemas.microsoft.com/office/drawing/2014/main" id="{CFE752ED-40E2-C64A-2245-EE55EE3A46B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4801" y="436970"/>
            <a:ext cx="1297422" cy="291920"/>
          </a:xfrm>
          <a:prstGeom prst="rect">
            <a:avLst/>
          </a:prstGeom>
        </p:spPr>
      </p:pic>
    </p:spTree>
    <p:extLst>
      <p:ext uri="{BB962C8B-B14F-4D97-AF65-F5344CB8AC3E}">
        <p14:creationId xmlns:p14="http://schemas.microsoft.com/office/powerpoint/2010/main" val="13848949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Cover Page">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BF34CEF8-D5AF-1EB2-8A65-D95E98FCB86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41CD3A17-2FD3-A6E8-AE64-84E688E64212}"/>
              </a:ext>
            </a:extLst>
          </p:cNvPr>
          <p:cNvSpPr>
            <a:spLocks noGrp="1"/>
          </p:cNvSpPr>
          <p:nvPr>
            <p:ph type="ctrTitle" hasCustomPrompt="1"/>
          </p:nvPr>
        </p:nvSpPr>
        <p:spPr>
          <a:xfrm>
            <a:off x="423013" y="1600200"/>
            <a:ext cx="9144000" cy="1006475"/>
          </a:xfrm>
          <a:prstGeom prst="rect">
            <a:avLst/>
          </a:prstGeom>
        </p:spPr>
        <p:txBody>
          <a:bodyPr anchor="b">
            <a:normAutofit/>
          </a:bodyPr>
          <a:lstStyle>
            <a:lvl1pPr algn="l">
              <a:defRPr sz="5900" b="0" i="0">
                <a:solidFill>
                  <a:schemeClr val="bg1"/>
                </a:solidFill>
                <a:latin typeface="Quicksand" pitchFamily="2" charset="77"/>
              </a:defRPr>
            </a:lvl1pPr>
          </a:lstStyle>
          <a:p>
            <a:r>
              <a:rPr lang="nl-NL" err="1"/>
              <a:t>Here</a:t>
            </a:r>
            <a:r>
              <a:rPr lang="nl-NL"/>
              <a:t> </a:t>
            </a:r>
            <a:r>
              <a:rPr lang="nl-NL" err="1"/>
              <a:t>goes</a:t>
            </a:r>
            <a:r>
              <a:rPr lang="nl-NL"/>
              <a:t> </a:t>
            </a:r>
            <a:r>
              <a:rPr lang="nl-NL" err="1"/>
              <a:t>the</a:t>
            </a:r>
            <a:r>
              <a:rPr lang="nl-NL"/>
              <a:t> </a:t>
            </a:r>
            <a:r>
              <a:rPr lang="nl-NL" err="1"/>
              <a:t>title</a:t>
            </a:r>
            <a:endParaRPr lang="nl-NL"/>
          </a:p>
        </p:txBody>
      </p:sp>
      <p:sp>
        <p:nvSpPr>
          <p:cNvPr id="3" name="Ondertitel 2">
            <a:extLst>
              <a:ext uri="{FF2B5EF4-FFF2-40B4-BE49-F238E27FC236}">
                <a16:creationId xmlns:a16="http://schemas.microsoft.com/office/drawing/2014/main" id="{6AA24123-D2B8-3C6F-4F69-0B7797E85540}"/>
              </a:ext>
            </a:extLst>
          </p:cNvPr>
          <p:cNvSpPr>
            <a:spLocks noGrp="1"/>
          </p:cNvSpPr>
          <p:nvPr>
            <p:ph type="subTitle" idx="1" hasCustomPrompt="1"/>
          </p:nvPr>
        </p:nvSpPr>
        <p:spPr>
          <a:xfrm>
            <a:off x="423013" y="2825750"/>
            <a:ext cx="9144000" cy="1655762"/>
          </a:xfrm>
          <a:prstGeom prst="rect">
            <a:avLst/>
          </a:prstGeom>
        </p:spPr>
        <p:txBody>
          <a:bodyPr>
            <a:normAutofit/>
          </a:bodyPr>
          <a:lstStyle>
            <a:lvl1pPr marL="0" indent="0" algn="l">
              <a:buNone/>
              <a:defRPr sz="3000" b="0" i="0">
                <a:solidFill>
                  <a:schemeClr val="bg1"/>
                </a:solidFill>
                <a:latin typeface="Roboto Light" panose="02000000000000000000" pitchFamily="2" charset="0"/>
                <a:ea typeface="Roboto Light"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err="1"/>
              <a:t>Here</a:t>
            </a:r>
            <a:r>
              <a:rPr lang="nl-NL"/>
              <a:t> </a:t>
            </a:r>
            <a:r>
              <a:rPr lang="nl-NL" err="1"/>
              <a:t>goes</a:t>
            </a:r>
            <a:r>
              <a:rPr lang="nl-NL"/>
              <a:t> </a:t>
            </a:r>
            <a:r>
              <a:rPr lang="nl-NL" err="1"/>
              <a:t>the</a:t>
            </a:r>
            <a:r>
              <a:rPr lang="nl-NL"/>
              <a:t> </a:t>
            </a:r>
            <a:r>
              <a:rPr lang="nl-NL" err="1"/>
              <a:t>subtitle</a:t>
            </a:r>
            <a:endParaRPr lang="nl-NL"/>
          </a:p>
        </p:txBody>
      </p:sp>
    </p:spTree>
    <p:extLst>
      <p:ext uri="{BB962C8B-B14F-4D97-AF65-F5344CB8AC3E}">
        <p14:creationId xmlns:p14="http://schemas.microsoft.com/office/powerpoint/2010/main" val="836904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Page 3">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FEEE7FD-AC98-618B-4B33-B4CE3DC4C17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1721738" y="1570383"/>
            <a:ext cx="9830179" cy="4382541"/>
          </a:xfrm>
          <a:prstGeom prst="rect">
            <a:avLst/>
          </a:prstGeom>
        </p:spPr>
        <p:txBody>
          <a:bodyPr>
            <a:normAutofit/>
          </a:bodyPr>
          <a:lstStyle>
            <a:lvl1pPr marL="0" indent="0">
              <a:lnSpc>
                <a:spcPct val="130000"/>
              </a:lnSpc>
              <a:buNone/>
              <a:defRPr sz="1500" b="0" i="0" kern="1500" spc="0" baseline="0">
                <a:solidFill>
                  <a:schemeClr val="tx1"/>
                </a:solidFill>
                <a:latin typeface="Roboto Light" panose="02000000000000000000" pitchFamily="2" charset="0"/>
                <a:ea typeface="Roboto Light"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a:t>Click </a:t>
            </a:r>
            <a:r>
              <a:rPr lang="nl-NL" err="1"/>
              <a:t>here</a:t>
            </a:r>
            <a:r>
              <a:rPr lang="nl-NL"/>
              <a:t> </a:t>
            </a:r>
            <a:r>
              <a:rPr lang="nl-NL" err="1"/>
              <a:t>to</a:t>
            </a:r>
            <a:r>
              <a:rPr lang="nl-NL"/>
              <a:t> </a:t>
            </a:r>
            <a:r>
              <a:rPr lang="nl-NL" err="1"/>
              <a:t>insert</a:t>
            </a:r>
            <a:r>
              <a:rPr lang="nl-NL"/>
              <a:t> </a:t>
            </a:r>
            <a:r>
              <a:rPr lang="nl-NL" err="1"/>
              <a:t>text</a:t>
            </a:r>
            <a:endParaRPr lang="nl-NL"/>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Quicksand Medium" pitchFamily="2" charset="77"/>
              </a:defRPr>
            </a:lvl1pPr>
          </a:lstStyle>
          <a:p>
            <a:r>
              <a:rPr lang="nl-NL" err="1"/>
              <a:t>Here</a:t>
            </a:r>
            <a:r>
              <a:rPr lang="nl-NL"/>
              <a:t> </a:t>
            </a:r>
            <a:r>
              <a:rPr lang="nl-NL" err="1"/>
              <a:t>goes</a:t>
            </a:r>
            <a:r>
              <a:rPr lang="nl-NL"/>
              <a:t>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1" y="895137"/>
            <a:ext cx="9830176" cy="364765"/>
          </a:xfrm>
          <a:prstGeom prst="rect">
            <a:avLst/>
          </a:prstGeom>
        </p:spPr>
        <p:txBody>
          <a:bodyPr>
            <a:normAutofit/>
          </a:bodyPr>
          <a:lstStyle>
            <a:lvl1pPr marL="0" indent="0">
              <a:buNone/>
              <a:defRPr sz="1900" b="0" i="0" baseline="0">
                <a:solidFill>
                  <a:schemeClr val="tx1">
                    <a:lumMod val="95000"/>
                    <a:lumOff val="5000"/>
                  </a:schemeClr>
                </a:solidFill>
                <a:latin typeface="Roboto Light" panose="02000000000000000000" pitchFamily="2" charset="0"/>
                <a:ea typeface="Roboto Light" panose="02000000000000000000" pitchFamily="2" charset="0"/>
              </a:defRPr>
            </a:lvl1pPr>
          </a:lstStyle>
          <a:p>
            <a:r>
              <a:rPr lang="nl-NL" err="1"/>
              <a:t>Here</a:t>
            </a:r>
            <a:r>
              <a:rPr lang="nl-NL"/>
              <a:t> </a:t>
            </a:r>
            <a:r>
              <a:rPr lang="nl-NL" err="1"/>
              <a:t>goes</a:t>
            </a:r>
            <a:r>
              <a:rPr lang="nl-NL"/>
              <a:t> a sub-headline</a:t>
            </a:r>
            <a:endParaRPr lang="en-BE"/>
          </a:p>
        </p:txBody>
      </p:sp>
    </p:spTree>
    <p:extLst>
      <p:ext uri="{BB962C8B-B14F-4D97-AF65-F5344CB8AC3E}">
        <p14:creationId xmlns:p14="http://schemas.microsoft.com/office/powerpoint/2010/main" val="23388535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ull Page Image">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0" y="0"/>
            <a:ext cx="12192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pic>
        <p:nvPicPr>
          <p:cNvPr id="20" name="Afbeelding 19">
            <a:extLst>
              <a:ext uri="{FF2B5EF4-FFF2-40B4-BE49-F238E27FC236}">
                <a16:creationId xmlns:a16="http://schemas.microsoft.com/office/drawing/2014/main" id="{3493BA1C-54ED-085E-FE9B-4B19B2663F8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58140" y="360654"/>
            <a:ext cx="1196340" cy="340893"/>
          </a:xfrm>
          <a:prstGeom prst="rect">
            <a:avLst/>
          </a:prstGeom>
        </p:spPr>
      </p:pic>
      <p:sp>
        <p:nvSpPr>
          <p:cNvPr id="2" name="Platshållare för text 8">
            <a:extLst>
              <a:ext uri="{FF2B5EF4-FFF2-40B4-BE49-F238E27FC236}">
                <a16:creationId xmlns:a16="http://schemas.microsoft.com/office/drawing/2014/main" id="{84E629F0-B24B-DF29-FA55-A4534D397726}"/>
              </a:ext>
            </a:extLst>
          </p:cNvPr>
          <p:cNvSpPr>
            <a:spLocks noGrp="1" noChangeAspect="1"/>
          </p:cNvSpPr>
          <p:nvPr>
            <p:ph type="body" sz="quarter" idx="11"/>
          </p:nvPr>
        </p:nvSpPr>
        <p:spPr>
          <a:xfrm>
            <a:off x="311150" y="418955"/>
            <a:ext cx="1289043" cy="290035"/>
          </a:xfrm>
          <a:prstGeom prst="rect">
            <a:avLst/>
          </a:prstGeom>
          <a:blipFill>
            <a:blip r:embed="rId3" cstate="email">
              <a:extLst>
                <a:ext uri="{28A0092B-C50C-407E-A947-70E740481C1C}">
                  <a14:useLocalDpi xmlns:a14="http://schemas.microsoft.com/office/drawing/2010/main"/>
                </a:ext>
              </a:extLst>
            </a:blip>
            <a:stretch>
              <a:fillRect/>
            </a:stretch>
          </a:blipFill>
        </p:spPr>
        <p:txBody>
          <a:bodyPr>
            <a:normAutofit/>
          </a:bodyPr>
          <a:lstStyle>
            <a:lvl1pPr marL="0" indent="0">
              <a:buFontTx/>
              <a:buNone/>
              <a:defRPr sz="100">
                <a:noFill/>
              </a:defRPr>
            </a:lvl1pPr>
          </a:lstStyle>
          <a:p>
            <a:pPr lvl="0"/>
            <a:r>
              <a:rPr lang="en-US"/>
              <a:t>Edit Master text styles</a:t>
            </a:r>
          </a:p>
        </p:txBody>
      </p:sp>
    </p:spTree>
    <p:extLst>
      <p:ext uri="{BB962C8B-B14F-4D97-AF65-F5344CB8AC3E}">
        <p14:creationId xmlns:p14="http://schemas.microsoft.com/office/powerpoint/2010/main" val="4514941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Page 1">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9A920F16-67B9-4B13-F015-E953919C3F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096000" cy="6858000"/>
          </a:xfrm>
          <a:prstGeom prst="rect">
            <a:avLst/>
          </a:prstGeom>
        </p:spPr>
      </p:pic>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6096000" y="0"/>
            <a:ext cx="6096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6" name="Titel 1">
            <a:extLst>
              <a:ext uri="{FF2B5EF4-FFF2-40B4-BE49-F238E27FC236}">
                <a16:creationId xmlns:a16="http://schemas.microsoft.com/office/drawing/2014/main" id="{4EEF53FE-8D73-F338-C7BC-3BD523CBF7D1}"/>
              </a:ext>
            </a:extLst>
          </p:cNvPr>
          <p:cNvSpPr>
            <a:spLocks noGrp="1"/>
          </p:cNvSpPr>
          <p:nvPr>
            <p:ph type="title" hasCustomPrompt="1"/>
          </p:nvPr>
        </p:nvSpPr>
        <p:spPr>
          <a:xfrm>
            <a:off x="668192" y="940672"/>
            <a:ext cx="5082367" cy="603887"/>
          </a:xfrm>
          <a:prstGeom prst="rect">
            <a:avLst/>
          </a:prstGeom>
        </p:spPr>
        <p:txBody>
          <a:bodyPr>
            <a:normAutofit/>
          </a:bodyPr>
          <a:lstStyle>
            <a:lvl1pPr>
              <a:defRPr sz="3500" b="0" i="0">
                <a:solidFill>
                  <a:schemeClr val="bg1"/>
                </a:solidFill>
                <a:latin typeface="Quicksand" pitchFamily="2" charset="77"/>
              </a:defRPr>
            </a:lvl1pPr>
          </a:lstStyle>
          <a:p>
            <a:r>
              <a:rPr lang="nl-NL" err="1"/>
              <a:t>Here</a:t>
            </a:r>
            <a:r>
              <a:rPr lang="nl-NL"/>
              <a:t> </a:t>
            </a:r>
            <a:r>
              <a:rPr lang="nl-NL" err="1"/>
              <a:t>goes</a:t>
            </a:r>
            <a:r>
              <a:rPr lang="nl-NL"/>
              <a:t> a headline</a:t>
            </a:r>
          </a:p>
        </p:txBody>
      </p:sp>
      <p:sp>
        <p:nvSpPr>
          <p:cNvPr id="7" name="Text Placeholder 4">
            <a:extLst>
              <a:ext uri="{FF2B5EF4-FFF2-40B4-BE49-F238E27FC236}">
                <a16:creationId xmlns:a16="http://schemas.microsoft.com/office/drawing/2014/main" id="{F957915A-F087-78A5-3BC0-0FE86D78E560}"/>
              </a:ext>
            </a:extLst>
          </p:cNvPr>
          <p:cNvSpPr>
            <a:spLocks noGrp="1"/>
          </p:cNvSpPr>
          <p:nvPr>
            <p:ph type="body" sz="quarter" idx="14" hasCustomPrompt="1"/>
          </p:nvPr>
        </p:nvSpPr>
        <p:spPr>
          <a:xfrm>
            <a:off x="668192" y="1650367"/>
            <a:ext cx="5082368" cy="364765"/>
          </a:xfrm>
          <a:prstGeom prst="rect">
            <a:avLst/>
          </a:prstGeom>
        </p:spPr>
        <p:txBody>
          <a:bodyPr>
            <a:normAutofit/>
          </a:bodyPr>
          <a:lstStyle>
            <a:lvl1pPr marL="0" indent="0">
              <a:buNone/>
              <a:defRPr sz="2000" b="0" i="0" baseline="0">
                <a:solidFill>
                  <a:schemeClr val="bg1"/>
                </a:solidFill>
                <a:latin typeface="Roboto Light" panose="02000000000000000000" pitchFamily="2" charset="0"/>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8" name="Tijdelijke aanduiding voor inhoud 3">
            <a:extLst>
              <a:ext uri="{FF2B5EF4-FFF2-40B4-BE49-F238E27FC236}">
                <a16:creationId xmlns:a16="http://schemas.microsoft.com/office/drawing/2014/main" id="{9452988D-DD8F-6942-0798-DC58681C28BB}"/>
              </a:ext>
            </a:extLst>
          </p:cNvPr>
          <p:cNvSpPr>
            <a:spLocks noGrp="1"/>
          </p:cNvSpPr>
          <p:nvPr>
            <p:ph sz="half" idx="15" hasCustomPrompt="1"/>
          </p:nvPr>
        </p:nvSpPr>
        <p:spPr>
          <a:xfrm>
            <a:off x="668192" y="2270760"/>
            <a:ext cx="5082367" cy="3682163"/>
          </a:xfrm>
          <a:prstGeom prst="rect">
            <a:avLst/>
          </a:prstGeom>
        </p:spPr>
        <p:txBody>
          <a:bodyPr>
            <a:normAutofit/>
          </a:bodyPr>
          <a:lstStyle>
            <a:lvl1pPr marL="0" indent="0">
              <a:lnSpc>
                <a:spcPct val="130000"/>
              </a:lnSpc>
              <a:buNone/>
              <a:defRPr sz="1500" b="0" i="0" kern="1500" spc="0" baseline="0">
                <a:solidFill>
                  <a:schemeClr val="bg1"/>
                </a:solidFill>
                <a:latin typeface="Roboto Light" panose="02000000000000000000" pitchFamily="2" charset="0"/>
                <a:ea typeface="Roboto Light"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a:t>Click </a:t>
            </a:r>
            <a:r>
              <a:rPr lang="nl-NL" err="1"/>
              <a:t>here</a:t>
            </a:r>
            <a:r>
              <a:rPr lang="nl-NL"/>
              <a:t> </a:t>
            </a:r>
            <a:r>
              <a:rPr lang="nl-NL" err="1"/>
              <a:t>to</a:t>
            </a:r>
            <a:r>
              <a:rPr lang="nl-NL"/>
              <a:t> </a:t>
            </a:r>
            <a:r>
              <a:rPr lang="nl-NL" err="1"/>
              <a:t>insert</a:t>
            </a:r>
            <a:r>
              <a:rPr lang="nl-NL"/>
              <a:t> </a:t>
            </a:r>
            <a:r>
              <a:rPr lang="nl-NL" err="1"/>
              <a:t>text</a:t>
            </a:r>
            <a:endParaRPr lang="nl-NL"/>
          </a:p>
        </p:txBody>
      </p:sp>
    </p:spTree>
    <p:extLst>
      <p:ext uri="{BB962C8B-B14F-4D97-AF65-F5344CB8AC3E}">
        <p14:creationId xmlns:p14="http://schemas.microsoft.com/office/powerpoint/2010/main" val="33764152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1D656E32-FFC6-4D84-D523-2D3E36344E4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096000" y="-1"/>
            <a:ext cx="6096000" cy="6858000"/>
          </a:xfrm>
          <a:prstGeom prst="rect">
            <a:avLst/>
          </a:prstGeom>
        </p:spPr>
      </p:pic>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0" y="1"/>
            <a:ext cx="6096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12" name="Titel 1">
            <a:extLst>
              <a:ext uri="{FF2B5EF4-FFF2-40B4-BE49-F238E27FC236}">
                <a16:creationId xmlns:a16="http://schemas.microsoft.com/office/drawing/2014/main" id="{72EB6A9A-0309-B84E-508E-B227E0731BD7}"/>
              </a:ext>
            </a:extLst>
          </p:cNvPr>
          <p:cNvSpPr>
            <a:spLocks noGrp="1"/>
          </p:cNvSpPr>
          <p:nvPr>
            <p:ph type="title" hasCustomPrompt="1"/>
          </p:nvPr>
        </p:nvSpPr>
        <p:spPr>
          <a:xfrm>
            <a:off x="6787052" y="940672"/>
            <a:ext cx="5082367" cy="603887"/>
          </a:xfrm>
          <a:prstGeom prst="rect">
            <a:avLst/>
          </a:prstGeom>
        </p:spPr>
        <p:txBody>
          <a:bodyPr>
            <a:normAutofit/>
          </a:bodyPr>
          <a:lstStyle>
            <a:lvl1pPr>
              <a:defRPr sz="3500" b="0" i="0">
                <a:solidFill>
                  <a:schemeClr val="bg1"/>
                </a:solidFill>
                <a:latin typeface="Quicksand" pitchFamily="2" charset="77"/>
              </a:defRPr>
            </a:lvl1pPr>
          </a:lstStyle>
          <a:p>
            <a:r>
              <a:rPr lang="nl-NL" err="1"/>
              <a:t>Here</a:t>
            </a:r>
            <a:r>
              <a:rPr lang="nl-NL"/>
              <a:t> </a:t>
            </a:r>
            <a:r>
              <a:rPr lang="nl-NL" err="1"/>
              <a:t>goes</a:t>
            </a:r>
            <a:r>
              <a:rPr lang="nl-NL"/>
              <a:t> a headline</a:t>
            </a:r>
          </a:p>
        </p:txBody>
      </p:sp>
      <p:sp>
        <p:nvSpPr>
          <p:cNvPr id="13" name="Text Placeholder 4">
            <a:extLst>
              <a:ext uri="{FF2B5EF4-FFF2-40B4-BE49-F238E27FC236}">
                <a16:creationId xmlns:a16="http://schemas.microsoft.com/office/drawing/2014/main" id="{63CDDC73-2434-B276-FA2C-D1B633A27A4E}"/>
              </a:ext>
            </a:extLst>
          </p:cNvPr>
          <p:cNvSpPr>
            <a:spLocks noGrp="1"/>
          </p:cNvSpPr>
          <p:nvPr>
            <p:ph type="body" sz="quarter" idx="14" hasCustomPrompt="1"/>
          </p:nvPr>
        </p:nvSpPr>
        <p:spPr>
          <a:xfrm>
            <a:off x="6787052" y="1650367"/>
            <a:ext cx="5082368" cy="364765"/>
          </a:xfrm>
          <a:prstGeom prst="rect">
            <a:avLst/>
          </a:prstGeom>
        </p:spPr>
        <p:txBody>
          <a:bodyPr>
            <a:normAutofit/>
          </a:bodyPr>
          <a:lstStyle>
            <a:lvl1pPr marL="0" indent="0">
              <a:buNone/>
              <a:defRPr sz="2000" b="0" i="0" baseline="0">
                <a:solidFill>
                  <a:schemeClr val="bg1"/>
                </a:solidFill>
                <a:latin typeface="Roboto Light" panose="02000000000000000000" pitchFamily="2" charset="0"/>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14" name="Tijdelijke aanduiding voor inhoud 3">
            <a:extLst>
              <a:ext uri="{FF2B5EF4-FFF2-40B4-BE49-F238E27FC236}">
                <a16:creationId xmlns:a16="http://schemas.microsoft.com/office/drawing/2014/main" id="{B6650B74-A9C0-63E3-4272-0EE83B5EE3E1}"/>
              </a:ext>
            </a:extLst>
          </p:cNvPr>
          <p:cNvSpPr>
            <a:spLocks noGrp="1"/>
          </p:cNvSpPr>
          <p:nvPr>
            <p:ph sz="half" idx="15" hasCustomPrompt="1"/>
          </p:nvPr>
        </p:nvSpPr>
        <p:spPr>
          <a:xfrm>
            <a:off x="6787052" y="2270760"/>
            <a:ext cx="5082367" cy="3682163"/>
          </a:xfrm>
          <a:prstGeom prst="rect">
            <a:avLst/>
          </a:prstGeom>
        </p:spPr>
        <p:txBody>
          <a:bodyPr>
            <a:normAutofit/>
          </a:bodyPr>
          <a:lstStyle>
            <a:lvl1pPr marL="0" indent="0">
              <a:lnSpc>
                <a:spcPct val="130000"/>
              </a:lnSpc>
              <a:buNone/>
              <a:defRPr sz="1500" b="0" i="0" kern="1500" spc="0" baseline="0">
                <a:solidFill>
                  <a:schemeClr val="bg1"/>
                </a:solidFill>
                <a:latin typeface="Roboto Light" panose="02000000000000000000" pitchFamily="2" charset="0"/>
                <a:ea typeface="Roboto Light"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a:t>Click </a:t>
            </a:r>
            <a:r>
              <a:rPr lang="nl-NL" err="1"/>
              <a:t>here</a:t>
            </a:r>
            <a:r>
              <a:rPr lang="nl-NL"/>
              <a:t> </a:t>
            </a:r>
            <a:r>
              <a:rPr lang="nl-NL" err="1"/>
              <a:t>to</a:t>
            </a:r>
            <a:r>
              <a:rPr lang="nl-NL"/>
              <a:t> </a:t>
            </a:r>
            <a:r>
              <a:rPr lang="nl-NL" err="1"/>
              <a:t>insert</a:t>
            </a:r>
            <a:r>
              <a:rPr lang="nl-NL"/>
              <a:t> </a:t>
            </a:r>
            <a:r>
              <a:rPr lang="nl-NL" err="1"/>
              <a:t>text</a:t>
            </a:r>
            <a:endParaRPr lang="nl-NL"/>
          </a:p>
        </p:txBody>
      </p:sp>
      <p:sp>
        <p:nvSpPr>
          <p:cNvPr id="2" name="Platshållare för text 8">
            <a:extLst>
              <a:ext uri="{FF2B5EF4-FFF2-40B4-BE49-F238E27FC236}">
                <a16:creationId xmlns:a16="http://schemas.microsoft.com/office/drawing/2014/main" id="{E1CDA03E-2B8A-F194-817F-29C4D2BF19E2}"/>
              </a:ext>
            </a:extLst>
          </p:cNvPr>
          <p:cNvSpPr>
            <a:spLocks noGrp="1" noChangeAspect="1"/>
          </p:cNvSpPr>
          <p:nvPr>
            <p:ph type="body" sz="quarter" idx="11"/>
          </p:nvPr>
        </p:nvSpPr>
        <p:spPr>
          <a:xfrm>
            <a:off x="311150" y="418955"/>
            <a:ext cx="1289043" cy="290035"/>
          </a:xfrm>
          <a:prstGeom prst="rect">
            <a:avLst/>
          </a:prstGeom>
          <a:blipFill>
            <a:blip r:embed="rId3" cstate="email">
              <a:extLst>
                <a:ext uri="{28A0092B-C50C-407E-A947-70E740481C1C}">
                  <a14:useLocalDpi xmlns:a14="http://schemas.microsoft.com/office/drawing/2010/main"/>
                </a:ext>
              </a:extLst>
            </a:blip>
            <a:stretch>
              <a:fillRect/>
            </a:stretch>
          </a:blipFill>
        </p:spPr>
        <p:txBody>
          <a:bodyPr>
            <a:normAutofit/>
          </a:bodyPr>
          <a:lstStyle>
            <a:lvl1pPr marL="0" indent="0">
              <a:buFontTx/>
              <a:buNone/>
              <a:defRPr sz="100">
                <a:noFill/>
              </a:defRPr>
            </a:lvl1pPr>
          </a:lstStyle>
          <a:p>
            <a:pPr lvl="0"/>
            <a:r>
              <a:rPr lang="en-US"/>
              <a:t>Edit Master text styles</a:t>
            </a:r>
          </a:p>
        </p:txBody>
      </p:sp>
    </p:spTree>
    <p:extLst>
      <p:ext uri="{BB962C8B-B14F-4D97-AF65-F5344CB8AC3E}">
        <p14:creationId xmlns:p14="http://schemas.microsoft.com/office/powerpoint/2010/main" val="16362718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mage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007D1EB-30D1-0020-72FE-E993026AFBC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1721736" y="1570354"/>
            <a:ext cx="9830180" cy="4382570"/>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en-GB" noProof="0"/>
              <a:t>Insert Image  </a:t>
            </a:r>
          </a:p>
        </p:txBody>
      </p:sp>
      <p:sp>
        <p:nvSpPr>
          <p:cNvPr id="2" name="Titel 1">
            <a:extLst>
              <a:ext uri="{FF2B5EF4-FFF2-40B4-BE49-F238E27FC236}">
                <a16:creationId xmlns:a16="http://schemas.microsoft.com/office/drawing/2014/main" id="{60B80E89-3DFC-FEDF-2D5A-74F3DB64093F}"/>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Roboto" panose="02000000000000000000" pitchFamily="2" charset="0"/>
                <a:ea typeface="Roboto" panose="02000000000000000000" pitchFamily="2" charset="0"/>
                <a:cs typeface="Roboto" panose="02000000000000000000" pitchFamily="2" charset="0"/>
              </a:defRPr>
            </a:lvl1pPr>
          </a:lstStyle>
          <a:p>
            <a:r>
              <a:rPr lang="en-GB" noProof="0"/>
              <a:t>Here goes a headline</a:t>
            </a:r>
          </a:p>
        </p:txBody>
      </p:sp>
      <p:sp>
        <p:nvSpPr>
          <p:cNvPr id="3" name="Text Placeholder 4">
            <a:extLst>
              <a:ext uri="{FF2B5EF4-FFF2-40B4-BE49-F238E27FC236}">
                <a16:creationId xmlns:a16="http://schemas.microsoft.com/office/drawing/2014/main" id="{C46BE4D2-1F34-08DC-1FCF-6FD82EBB6334}"/>
              </a:ext>
            </a:extLst>
          </p:cNvPr>
          <p:cNvSpPr>
            <a:spLocks noGrp="1"/>
          </p:cNvSpPr>
          <p:nvPr>
            <p:ph type="body" sz="quarter" idx="16" hasCustomPrompt="1"/>
          </p:nvPr>
        </p:nvSpPr>
        <p:spPr>
          <a:xfrm>
            <a:off x="1721741" y="895137"/>
            <a:ext cx="9830176" cy="364765"/>
          </a:xfrm>
          <a:prstGeom prst="rect">
            <a:avLst/>
          </a:prstGeom>
        </p:spPr>
        <p:txBody>
          <a:bodyPr>
            <a:normAutofit/>
          </a:bodyPr>
          <a:lstStyle>
            <a:lvl1pPr marL="0" indent="0">
              <a:buNone/>
              <a:defRPr sz="1900" b="0" i="0" baseline="0">
                <a:solidFill>
                  <a:schemeClr val="tx1">
                    <a:lumMod val="95000"/>
                    <a:lumOff val="5000"/>
                  </a:schemeClr>
                </a:solidFill>
                <a:latin typeface="Roboto" panose="02000000000000000000" pitchFamily="2" charset="0"/>
                <a:ea typeface="Roboto" panose="02000000000000000000" pitchFamily="2" charset="0"/>
              </a:defRPr>
            </a:lvl1pPr>
          </a:lstStyle>
          <a:p>
            <a:r>
              <a:rPr lang="en-GB" noProof="0"/>
              <a:t>Here goes a sub-headline</a:t>
            </a:r>
          </a:p>
        </p:txBody>
      </p:sp>
      <p:sp>
        <p:nvSpPr>
          <p:cNvPr id="5" name="Footer Placeholder 2">
            <a:extLst>
              <a:ext uri="{FF2B5EF4-FFF2-40B4-BE49-F238E27FC236}">
                <a16:creationId xmlns:a16="http://schemas.microsoft.com/office/drawing/2014/main" id="{9A53DB0E-862A-409E-ECA4-584E5036E5D6}"/>
              </a:ext>
            </a:extLst>
          </p:cNvPr>
          <p:cNvSpPr>
            <a:spLocks noGrp="1"/>
          </p:cNvSpPr>
          <p:nvPr>
            <p:ph type="ftr" sz="quarter" idx="17"/>
          </p:nvPr>
        </p:nvSpPr>
        <p:spPr>
          <a:xfrm>
            <a:off x="311426" y="6356350"/>
            <a:ext cx="4114800" cy="365125"/>
          </a:xfrm>
        </p:spPr>
        <p:txBody>
          <a:bodyPr/>
          <a:lstStyle>
            <a:lvl1pPr>
              <a:defRPr sz="1200">
                <a:solidFill>
                  <a:srgbClr val="008691"/>
                </a:solidFill>
              </a:defRPr>
            </a:lvl1pPr>
          </a:lstStyle>
          <a:p>
            <a:endParaRPr lang="nl-NL"/>
          </a:p>
        </p:txBody>
      </p:sp>
      <p:sp>
        <p:nvSpPr>
          <p:cNvPr id="7" name="Tijdelijke aanduiding voor dianummer 5">
            <a:extLst>
              <a:ext uri="{FF2B5EF4-FFF2-40B4-BE49-F238E27FC236}">
                <a16:creationId xmlns:a16="http://schemas.microsoft.com/office/drawing/2014/main" id="{5C1272FE-4131-48EB-6E8E-368644F522D9}"/>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a:p>
        </p:txBody>
      </p:sp>
    </p:spTree>
    <p:extLst>
      <p:ext uri="{BB962C8B-B14F-4D97-AF65-F5344CB8AC3E}">
        <p14:creationId xmlns:p14="http://schemas.microsoft.com/office/powerpoint/2010/main" val="29633355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09 July 2026</a:t>
            </a:r>
            <a:endParaRPr lang="en-BE"/>
          </a:p>
        </p:txBody>
      </p:sp>
      <p:sp>
        <p:nvSpPr>
          <p:cNvPr id="3" name="Footer Placeholder 2"/>
          <p:cNvSpPr>
            <a:spLocks noGrp="1"/>
          </p:cNvSpPr>
          <p:nvPr>
            <p:ph type="ftr" sz="quarter" idx="11"/>
          </p:nvPr>
        </p:nvSpPr>
        <p:spPr/>
        <p:txBody>
          <a:bodyPr/>
          <a:lstStyle/>
          <a:p>
            <a:endParaRPr lang="en-BE"/>
          </a:p>
        </p:txBody>
      </p:sp>
      <p:sp>
        <p:nvSpPr>
          <p:cNvPr id="4" name="Slide Number Placeholder 3"/>
          <p:cNvSpPr>
            <a:spLocks noGrp="1"/>
          </p:cNvSpPr>
          <p:nvPr>
            <p:ph type="sldNum" sz="quarter" idx="12"/>
          </p:nvPr>
        </p:nvSpPr>
        <p:spPr/>
        <p:txBody>
          <a:bodyPr/>
          <a:lstStyle/>
          <a:p>
            <a:fld id="{67F0C2F8-E87C-EC4F-9AD4-60E9D8B2DDA2}" type="slidenum">
              <a:rPr lang="en-BE" smtClean="0"/>
              <a:t>‹#›</a:t>
            </a:fld>
            <a:endParaRPr lang="en-BE"/>
          </a:p>
        </p:txBody>
      </p:sp>
    </p:spTree>
    <p:extLst>
      <p:ext uri="{BB962C8B-B14F-4D97-AF65-F5344CB8AC3E}">
        <p14:creationId xmlns:p14="http://schemas.microsoft.com/office/powerpoint/2010/main" val="12632013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Full Page Image">
  <p:cSld name="1_Full Page Image">
    <p:spTree>
      <p:nvGrpSpPr>
        <p:cNvPr id="1" name="Shape 712"/>
        <p:cNvGrpSpPr/>
        <p:nvPr/>
      </p:nvGrpSpPr>
      <p:grpSpPr>
        <a:xfrm>
          <a:off x="0" y="0"/>
          <a:ext cx="0" cy="0"/>
          <a:chOff x="0" y="0"/>
          <a:chExt cx="0" cy="0"/>
        </a:xfrm>
      </p:grpSpPr>
      <p:sp>
        <p:nvSpPr>
          <p:cNvPr id="713" name="Google Shape;713;p216"/>
          <p:cNvSpPr>
            <a:spLocks noGrp="1"/>
          </p:cNvSpPr>
          <p:nvPr>
            <p:ph type="pic" idx="2"/>
          </p:nvPr>
        </p:nvSpPr>
        <p:spPr>
          <a:xfrm>
            <a:off x="0" y="0"/>
            <a:ext cx="12192000" cy="6857999"/>
          </a:xfrm>
          <a:prstGeom prst="rect">
            <a:avLst/>
          </a:prstGeom>
          <a:noFill/>
          <a:ln>
            <a:noFill/>
          </a:ln>
        </p:spPr>
        <p:txBody>
          <a:bodyPr/>
          <a:lstStyle/>
          <a:p>
            <a:endParaRPr lang="en-BE"/>
          </a:p>
        </p:txBody>
      </p:sp>
      <p:pic>
        <p:nvPicPr>
          <p:cNvPr id="714" name="Google Shape;714;p21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58140" y="360654"/>
            <a:ext cx="1196340" cy="340893"/>
          </a:xfrm>
          <a:prstGeom prst="rect">
            <a:avLst/>
          </a:prstGeom>
          <a:noFill/>
          <a:ln>
            <a:noFill/>
          </a:ln>
        </p:spPr>
      </p:pic>
      <p:sp>
        <p:nvSpPr>
          <p:cNvPr id="715" name="Google Shape;715;p216"/>
          <p:cNvSpPr txBox="1">
            <a:spLocks noGrp="1"/>
          </p:cNvSpPr>
          <p:nvPr>
            <p:ph type="body" idx="1"/>
          </p:nvPr>
        </p:nvSpPr>
        <p:spPr>
          <a:xfrm>
            <a:off x="311150" y="418955"/>
            <a:ext cx="1289043" cy="290035"/>
          </a:xfrm>
          <a:prstGeom prst="rect">
            <a:avLst/>
          </a:prstGeom>
          <a:blipFill rotWithShape="1">
            <a:blip r:embed="rId3">
              <a:alphaModFix/>
            </a:blip>
            <a:stretch>
              <a:fillRect/>
            </a:stretch>
          </a:blip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00"/>
              <a:buFont typeface="Roboto Light"/>
              <a:buNone/>
              <a:defRPr sz="1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6" name="Google Shape;716;p216"/>
          <p:cNvSpPr txBox="1">
            <a:spLocks noGrp="1"/>
          </p:cNvSpPr>
          <p:nvPr>
            <p:ph type="ftr" idx="11"/>
          </p:nvPr>
        </p:nvSpPr>
        <p:spPr>
          <a:xfrm>
            <a:off x="311426" y="6356350"/>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sz="1200">
                <a:solidFill>
                  <a:srgbClr val="00869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7" name="Google Shape;717;p216"/>
          <p:cNvSpPr txBox="1">
            <a:spLocks noGrp="1"/>
          </p:cNvSpPr>
          <p:nvPr>
            <p:ph type="sldNum" idx="12"/>
          </p:nvPr>
        </p:nvSpPr>
        <p:spPr>
          <a:xfrm>
            <a:off x="10744200" y="6423497"/>
            <a:ext cx="1289222" cy="19887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a:solidFill>
                  <a:srgbClr val="008691"/>
                </a:solidFill>
                <a:latin typeface="Roboto Light"/>
                <a:ea typeface="Roboto Light"/>
                <a:cs typeface="Roboto Light"/>
                <a:sym typeface="Roboto Light"/>
              </a:defRPr>
            </a:lvl1pPr>
            <a:lvl2pPr marL="0" lvl="1" indent="0" algn="r">
              <a:spcBef>
                <a:spcPts val="0"/>
              </a:spcBef>
              <a:buNone/>
              <a:defRPr sz="900" b="0" i="0">
                <a:solidFill>
                  <a:srgbClr val="008691"/>
                </a:solidFill>
                <a:latin typeface="Roboto Light"/>
                <a:ea typeface="Roboto Light"/>
                <a:cs typeface="Roboto Light"/>
                <a:sym typeface="Roboto Light"/>
              </a:defRPr>
            </a:lvl2pPr>
            <a:lvl3pPr marL="0" lvl="2" indent="0" algn="r">
              <a:spcBef>
                <a:spcPts val="0"/>
              </a:spcBef>
              <a:buNone/>
              <a:defRPr sz="900" b="0" i="0">
                <a:solidFill>
                  <a:srgbClr val="008691"/>
                </a:solidFill>
                <a:latin typeface="Roboto Light"/>
                <a:ea typeface="Roboto Light"/>
                <a:cs typeface="Roboto Light"/>
                <a:sym typeface="Roboto Light"/>
              </a:defRPr>
            </a:lvl3pPr>
            <a:lvl4pPr marL="0" lvl="3" indent="0" algn="r">
              <a:spcBef>
                <a:spcPts val="0"/>
              </a:spcBef>
              <a:buNone/>
              <a:defRPr sz="900" b="0" i="0">
                <a:solidFill>
                  <a:srgbClr val="008691"/>
                </a:solidFill>
                <a:latin typeface="Roboto Light"/>
                <a:ea typeface="Roboto Light"/>
                <a:cs typeface="Roboto Light"/>
                <a:sym typeface="Roboto Light"/>
              </a:defRPr>
            </a:lvl4pPr>
            <a:lvl5pPr marL="0" lvl="4" indent="0" algn="r">
              <a:spcBef>
                <a:spcPts val="0"/>
              </a:spcBef>
              <a:buNone/>
              <a:defRPr sz="900" b="0" i="0">
                <a:solidFill>
                  <a:srgbClr val="008691"/>
                </a:solidFill>
                <a:latin typeface="Roboto Light"/>
                <a:ea typeface="Roboto Light"/>
                <a:cs typeface="Roboto Light"/>
                <a:sym typeface="Roboto Light"/>
              </a:defRPr>
            </a:lvl5pPr>
            <a:lvl6pPr marL="0" lvl="5" indent="0" algn="r">
              <a:spcBef>
                <a:spcPts val="0"/>
              </a:spcBef>
              <a:buNone/>
              <a:defRPr sz="900" b="0" i="0">
                <a:solidFill>
                  <a:srgbClr val="008691"/>
                </a:solidFill>
                <a:latin typeface="Roboto Light"/>
                <a:ea typeface="Roboto Light"/>
                <a:cs typeface="Roboto Light"/>
                <a:sym typeface="Roboto Light"/>
              </a:defRPr>
            </a:lvl6pPr>
            <a:lvl7pPr marL="0" lvl="6" indent="0" algn="r">
              <a:spcBef>
                <a:spcPts val="0"/>
              </a:spcBef>
              <a:buNone/>
              <a:defRPr sz="900" b="0" i="0">
                <a:solidFill>
                  <a:srgbClr val="008691"/>
                </a:solidFill>
                <a:latin typeface="Roboto Light"/>
                <a:ea typeface="Roboto Light"/>
                <a:cs typeface="Roboto Light"/>
                <a:sym typeface="Roboto Light"/>
              </a:defRPr>
            </a:lvl7pPr>
            <a:lvl8pPr marL="0" lvl="7" indent="0" algn="r">
              <a:spcBef>
                <a:spcPts val="0"/>
              </a:spcBef>
              <a:buNone/>
              <a:defRPr sz="900" b="0" i="0">
                <a:solidFill>
                  <a:srgbClr val="008691"/>
                </a:solidFill>
                <a:latin typeface="Roboto Light"/>
                <a:ea typeface="Roboto Light"/>
                <a:cs typeface="Roboto Light"/>
                <a:sym typeface="Roboto Light"/>
              </a:defRPr>
            </a:lvl8pPr>
            <a:lvl9pPr marL="0" lvl="8" indent="0" algn="r">
              <a:spcBef>
                <a:spcPts val="0"/>
              </a:spcBef>
              <a:buNone/>
              <a:defRPr sz="900" b="0" i="0">
                <a:solidFill>
                  <a:srgbClr val="008691"/>
                </a:solidFill>
                <a:latin typeface="Roboto Light"/>
                <a:ea typeface="Roboto Light"/>
                <a:cs typeface="Roboto Light"/>
                <a:sym typeface="Roboto Light"/>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8992794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OVER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7C3BA65-1EBB-CE48-9EBA-4CAC947F62C9}"/>
              </a:ext>
            </a:extLst>
          </p:cNvPr>
          <p:cNvSpPr/>
          <p:nvPr userDrawn="1"/>
        </p:nvSpPr>
        <p:spPr>
          <a:xfrm>
            <a:off x="0" y="0"/>
            <a:ext cx="12192000" cy="1451438"/>
          </a:xfrm>
          <a:prstGeom prst="rect">
            <a:avLst/>
          </a:prstGeom>
          <a:solidFill>
            <a:srgbClr val="A6D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560"/>
          </a:p>
        </p:txBody>
      </p:sp>
      <p:sp>
        <p:nvSpPr>
          <p:cNvPr id="15" name="Espace réservé du texte 14">
            <a:extLst>
              <a:ext uri="{FF2B5EF4-FFF2-40B4-BE49-F238E27FC236}">
                <a16:creationId xmlns:a16="http://schemas.microsoft.com/office/drawing/2014/main" id="{4A797E2C-1F9F-2D40-8E49-EEDAF0F3432F}"/>
              </a:ext>
            </a:extLst>
          </p:cNvPr>
          <p:cNvSpPr>
            <a:spLocks noGrp="1"/>
          </p:cNvSpPr>
          <p:nvPr>
            <p:ph type="body" sz="quarter" idx="10" hasCustomPrompt="1"/>
          </p:nvPr>
        </p:nvSpPr>
        <p:spPr>
          <a:xfrm>
            <a:off x="457201" y="3741221"/>
            <a:ext cx="3157538" cy="233756"/>
          </a:xfrm>
        </p:spPr>
        <p:txBody>
          <a:bodyPr lIns="0" tIns="0" rIns="0" bIns="0">
            <a:spAutoFit/>
          </a:bodyPr>
          <a:lstStyle>
            <a:lvl1pPr marL="0" indent="0">
              <a:buNone/>
              <a:defRPr sz="1687" b="0" i="0">
                <a:latin typeface="Impact" panose="020B0806030902050204" pitchFamily="34" charset="0"/>
              </a:defRPr>
            </a:lvl1pPr>
          </a:lstStyle>
          <a:p>
            <a:pPr lvl="0"/>
            <a:r>
              <a:rPr lang="fr-FR" err="1"/>
              <a:t>Subtitle</a:t>
            </a:r>
            <a:r>
              <a:rPr lang="fr-FR"/>
              <a:t> or Signature</a:t>
            </a:r>
          </a:p>
        </p:txBody>
      </p:sp>
      <p:sp>
        <p:nvSpPr>
          <p:cNvPr id="10" name="Espace réservé du texte 14">
            <a:extLst>
              <a:ext uri="{FF2B5EF4-FFF2-40B4-BE49-F238E27FC236}">
                <a16:creationId xmlns:a16="http://schemas.microsoft.com/office/drawing/2014/main" id="{51FE8DDB-0B6C-DC46-802E-47D216A46945}"/>
              </a:ext>
            </a:extLst>
          </p:cNvPr>
          <p:cNvSpPr>
            <a:spLocks noGrp="1"/>
          </p:cNvSpPr>
          <p:nvPr>
            <p:ph type="body" sz="quarter" idx="11" hasCustomPrompt="1"/>
          </p:nvPr>
        </p:nvSpPr>
        <p:spPr>
          <a:xfrm>
            <a:off x="8577264" y="3741221"/>
            <a:ext cx="3157538" cy="233756"/>
          </a:xfrm>
        </p:spPr>
        <p:txBody>
          <a:bodyPr lIns="0" tIns="0" rIns="0" bIns="0">
            <a:spAutoFit/>
          </a:bodyPr>
          <a:lstStyle>
            <a:lvl1pPr marL="0" indent="0" algn="r">
              <a:buNone/>
              <a:defRPr sz="1687" b="0" i="0">
                <a:latin typeface="Impact" panose="020B0806030902050204" pitchFamily="34" charset="0"/>
              </a:defRPr>
            </a:lvl1pPr>
          </a:lstStyle>
          <a:p>
            <a:pPr lvl="0"/>
            <a:r>
              <a:rPr lang="fr-FR"/>
              <a:t>DD.MM.YY</a:t>
            </a:r>
          </a:p>
        </p:txBody>
      </p:sp>
      <p:sp>
        <p:nvSpPr>
          <p:cNvPr id="17" name="Espace réservé pour une image  2">
            <a:extLst>
              <a:ext uri="{FF2B5EF4-FFF2-40B4-BE49-F238E27FC236}">
                <a16:creationId xmlns:a16="http://schemas.microsoft.com/office/drawing/2014/main" id="{899C08A1-85AF-724B-A7D9-BE8EB4081AEB}"/>
              </a:ext>
            </a:extLst>
          </p:cNvPr>
          <p:cNvSpPr>
            <a:spLocks noGrp="1"/>
          </p:cNvSpPr>
          <p:nvPr>
            <p:ph type="pic" sz="quarter" idx="12" hasCustomPrompt="1"/>
          </p:nvPr>
        </p:nvSpPr>
        <p:spPr>
          <a:xfrm>
            <a:off x="6096000" y="0"/>
            <a:ext cx="6096000" cy="3429000"/>
          </a:xfrm>
        </p:spPr>
        <p:txBody>
          <a:bodyPr anchor="ctr">
            <a:normAutofit/>
          </a:bodyPr>
          <a:lstStyle>
            <a:lvl1pPr marL="0" indent="0" algn="ctr">
              <a:buNone/>
              <a:defRPr sz="843">
                <a:solidFill>
                  <a:schemeClr val="tx1"/>
                </a:solidFill>
                <a:latin typeface="Arial" panose="020B0604020202020204" pitchFamily="34" charset="0"/>
                <a:cs typeface="Arial" panose="020B0604020202020204" pitchFamily="34" charset="0"/>
              </a:defRPr>
            </a:lvl1pPr>
          </a:lstStyle>
          <a:p>
            <a:r>
              <a:rPr lang="fr-FR" err="1"/>
              <a:t>Your</a:t>
            </a:r>
            <a:r>
              <a:rPr lang="fr-FR"/>
              <a:t> </a:t>
            </a:r>
            <a:r>
              <a:rPr lang="fr-FR" err="1"/>
              <a:t>picture</a:t>
            </a:r>
            <a:r>
              <a:rPr lang="fr-FR"/>
              <a:t> </a:t>
            </a:r>
            <a:r>
              <a:rPr lang="fr-FR" err="1"/>
              <a:t>here</a:t>
            </a:r>
            <a:endParaRPr lang="fr-FR"/>
          </a:p>
        </p:txBody>
      </p:sp>
      <p:pic>
        <p:nvPicPr>
          <p:cNvPr id="3" name="Image 2">
            <a:extLst>
              <a:ext uri="{FF2B5EF4-FFF2-40B4-BE49-F238E27FC236}">
                <a16:creationId xmlns:a16="http://schemas.microsoft.com/office/drawing/2014/main" id="{E71FAF62-296F-3D46-8A8C-ED1DA7714242}"/>
              </a:ext>
            </a:extLst>
          </p:cNvPr>
          <p:cNvPicPr>
            <a:picLocks noChangeAspect="1"/>
          </p:cNvPicPr>
          <p:nvPr userDrawn="1"/>
        </p:nvPicPr>
        <p:blipFill>
          <a:blip r:embed="rId2"/>
          <a:stretch>
            <a:fillRect/>
          </a:stretch>
        </p:blipFill>
        <p:spPr>
          <a:xfrm>
            <a:off x="10725157" y="5083999"/>
            <a:ext cx="1244159" cy="1670523"/>
          </a:xfrm>
          <a:prstGeom prst="rect">
            <a:avLst/>
          </a:prstGeom>
        </p:spPr>
      </p:pic>
      <p:pic>
        <p:nvPicPr>
          <p:cNvPr id="5" name="Image 4">
            <a:extLst>
              <a:ext uri="{FF2B5EF4-FFF2-40B4-BE49-F238E27FC236}">
                <a16:creationId xmlns:a16="http://schemas.microsoft.com/office/drawing/2014/main" id="{4E9C072F-AECF-0D45-B73F-9C573D8BC5DB}"/>
              </a:ext>
            </a:extLst>
          </p:cNvPr>
          <p:cNvPicPr>
            <a:picLocks noChangeAspect="1"/>
          </p:cNvPicPr>
          <p:nvPr userDrawn="1"/>
        </p:nvPicPr>
        <p:blipFill>
          <a:blip r:embed="rId3"/>
          <a:stretch>
            <a:fillRect/>
          </a:stretch>
        </p:blipFill>
        <p:spPr>
          <a:xfrm>
            <a:off x="200526" y="4867603"/>
            <a:ext cx="1485430" cy="1931269"/>
          </a:xfrm>
          <a:prstGeom prst="rect">
            <a:avLst/>
          </a:prstGeom>
        </p:spPr>
      </p:pic>
      <p:sp>
        <p:nvSpPr>
          <p:cNvPr id="11" name="Titre 1">
            <a:extLst>
              <a:ext uri="{FF2B5EF4-FFF2-40B4-BE49-F238E27FC236}">
                <a16:creationId xmlns:a16="http://schemas.microsoft.com/office/drawing/2014/main" id="{6027470C-EE89-1643-9FC6-82B1FD02CEA3}"/>
              </a:ext>
            </a:extLst>
          </p:cNvPr>
          <p:cNvSpPr>
            <a:spLocks noGrp="1"/>
          </p:cNvSpPr>
          <p:nvPr>
            <p:ph type="title" hasCustomPrompt="1"/>
          </p:nvPr>
        </p:nvSpPr>
        <p:spPr>
          <a:xfrm>
            <a:off x="457200" y="457721"/>
            <a:ext cx="5181377" cy="1812932"/>
          </a:xfrm>
        </p:spPr>
        <p:txBody>
          <a:bodyPr>
            <a:spAutoFit/>
          </a:bodyPr>
          <a:lstStyle>
            <a:lvl1pPr marL="0" indent="0">
              <a:lnSpc>
                <a:spcPts val="5622"/>
              </a:lnSpc>
              <a:spcBef>
                <a:spcPts val="0"/>
              </a:spcBef>
              <a:buNone/>
              <a:defRPr/>
            </a:lvl1pPr>
          </a:lstStyle>
          <a:p>
            <a:pPr marL="0" lvl="0" indent="0">
              <a:lnSpc>
                <a:spcPts val="7028"/>
              </a:lnSpc>
              <a:spcBef>
                <a:spcPts val="0"/>
              </a:spcBef>
              <a:buNone/>
            </a:pPr>
            <a:r>
              <a:rPr lang="fr-FR" err="1"/>
              <a:t>Your</a:t>
            </a:r>
            <a:r>
              <a:rPr lang="fr-FR"/>
              <a:t> </a:t>
            </a:r>
            <a:r>
              <a:rPr lang="fr-FR" err="1"/>
              <a:t>title</a:t>
            </a:r>
            <a:r>
              <a:rPr lang="fr-FR"/>
              <a:t> </a:t>
            </a:r>
            <a:r>
              <a:rPr lang="fr-FR" err="1"/>
              <a:t>here</a:t>
            </a:r>
            <a:br>
              <a:rPr lang="fr-FR"/>
            </a:br>
            <a:r>
              <a:rPr lang="fr-FR"/>
              <a:t>= Impact 80pt</a:t>
            </a:r>
          </a:p>
        </p:txBody>
      </p:sp>
    </p:spTree>
    <p:extLst>
      <p:ext uri="{BB962C8B-B14F-4D97-AF65-F5344CB8AC3E}">
        <p14:creationId xmlns:p14="http://schemas.microsoft.com/office/powerpoint/2010/main" val="40474309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294CB31-16A2-574A-8DAB-E19E63F52ABF}"/>
              </a:ext>
            </a:extLst>
          </p:cNvPr>
          <p:cNvSpPr/>
          <p:nvPr/>
        </p:nvSpPr>
        <p:spPr>
          <a:xfrm>
            <a:off x="3279" y="13333"/>
            <a:ext cx="4086019" cy="455434"/>
          </a:xfrm>
          <a:prstGeom prst="rect">
            <a:avLst/>
          </a:prstGeom>
          <a:gradFill flip="none" rotWithShape="1">
            <a:gsLst>
              <a:gs pos="0">
                <a:schemeClr val="accent1"/>
              </a:gs>
              <a:gs pos="21000">
                <a:schemeClr val="accent1"/>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pic>
        <p:nvPicPr>
          <p:cNvPr id="14" name="Picture 13" descr="A picture containing text, clipart&#10;&#10;Description automatically generated">
            <a:extLst>
              <a:ext uri="{FF2B5EF4-FFF2-40B4-BE49-F238E27FC236}">
                <a16:creationId xmlns:a16="http://schemas.microsoft.com/office/drawing/2014/main" id="{31AD1645-A5B4-26D8-C9CC-AFB31E94766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9934" y="67165"/>
            <a:ext cx="1411822" cy="358362"/>
          </a:xfrm>
          <a:prstGeom prst="rect">
            <a:avLst/>
          </a:prstGeom>
        </p:spPr>
      </p:pic>
      <p:sp>
        <p:nvSpPr>
          <p:cNvPr id="2" name="Title 1">
            <a:extLst>
              <a:ext uri="{FF2B5EF4-FFF2-40B4-BE49-F238E27FC236}">
                <a16:creationId xmlns:a16="http://schemas.microsoft.com/office/drawing/2014/main" id="{61174196-D433-4960-377D-E4561F3249B1}"/>
              </a:ext>
            </a:extLst>
          </p:cNvPr>
          <p:cNvSpPr>
            <a:spLocks noGrp="1"/>
          </p:cNvSpPr>
          <p:nvPr>
            <p:ph type="title" hasCustomPrompt="1"/>
          </p:nvPr>
        </p:nvSpPr>
        <p:spPr>
          <a:xfrm>
            <a:off x="947738" y="476250"/>
            <a:ext cx="10296525" cy="1209030"/>
          </a:xfrm>
          <a:prstGeom prst="rect">
            <a:avLst/>
          </a:prstGeom>
        </p:spPr>
        <p:txBody>
          <a:bodyPr lIns="0" tIns="72000" rIns="90000" bIns="46800">
            <a:normAutofit/>
          </a:bodyPr>
          <a:lstStyle>
            <a:lvl1pPr>
              <a:defRPr b="1" i="0" cap="none" baseline="0">
                <a:sym typeface="Wingdings" pitchFamily="2" charset="2"/>
              </a:defRPr>
            </a:lvl1pPr>
          </a:lstStyle>
          <a:p>
            <a:r>
              <a:rPr lang="en-DK"/>
              <a:t>Title</a:t>
            </a:r>
          </a:p>
        </p:txBody>
      </p:sp>
      <p:sp>
        <p:nvSpPr>
          <p:cNvPr id="3" name="Content Placeholder 2">
            <a:extLst>
              <a:ext uri="{FF2B5EF4-FFF2-40B4-BE49-F238E27FC236}">
                <a16:creationId xmlns:a16="http://schemas.microsoft.com/office/drawing/2014/main" id="{F7E8594D-94E7-9E24-C051-E4C36861621C}"/>
              </a:ext>
            </a:extLst>
          </p:cNvPr>
          <p:cNvSpPr>
            <a:spLocks noGrp="1"/>
          </p:cNvSpPr>
          <p:nvPr>
            <p:ph idx="1"/>
          </p:nvPr>
        </p:nvSpPr>
        <p:spPr>
          <a:xfrm>
            <a:off x="962024" y="1700214"/>
            <a:ext cx="10296525" cy="4476750"/>
          </a:xfrm>
          <a:effectLst/>
        </p:spPr>
        <p:txBody>
          <a:bodyPr/>
          <a:lstStyle>
            <a:lvl1pPr marL="457200" indent="-457200">
              <a:buFont typeface="Arial" panose="020B0604020202020204" pitchFamily="34" charset="0"/>
              <a:buChar char="•"/>
              <a:defRPr/>
            </a:lvl1pPr>
            <a:lvl2pPr>
              <a:defRPr lang="en-GB" sz="2400" kern="1200" dirty="0" smtClean="0">
                <a:solidFill>
                  <a:schemeClr val="tx1"/>
                </a:solidFill>
                <a:latin typeface="IBM Plex Sans" panose="020B0503050203000203" pitchFamily="34" charset="0"/>
                <a:ea typeface="+mn-ea"/>
                <a:cs typeface="+mn-cs"/>
              </a:defRPr>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K"/>
          </a:p>
        </p:txBody>
      </p:sp>
      <p:sp>
        <p:nvSpPr>
          <p:cNvPr id="16" name="Rectangle 15">
            <a:extLst>
              <a:ext uri="{FF2B5EF4-FFF2-40B4-BE49-F238E27FC236}">
                <a16:creationId xmlns:a16="http://schemas.microsoft.com/office/drawing/2014/main" id="{AC6E4BCB-D713-EBE2-7B7F-D2BA7466818C}"/>
              </a:ext>
            </a:extLst>
          </p:cNvPr>
          <p:cNvSpPr/>
          <p:nvPr userDrawn="1"/>
        </p:nvSpPr>
        <p:spPr>
          <a:xfrm>
            <a:off x="3279" y="13333"/>
            <a:ext cx="4086019" cy="455434"/>
          </a:xfrm>
          <a:prstGeom prst="rect">
            <a:avLst/>
          </a:prstGeom>
          <a:gradFill flip="none" rotWithShape="1">
            <a:gsLst>
              <a:gs pos="0">
                <a:schemeClr val="accent1"/>
              </a:gs>
              <a:gs pos="21000">
                <a:schemeClr val="accent1"/>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pic>
        <p:nvPicPr>
          <p:cNvPr id="17" name="Picture 16" descr="A picture containing text, clipart&#10;&#10;Description automatically generated">
            <a:extLst>
              <a:ext uri="{FF2B5EF4-FFF2-40B4-BE49-F238E27FC236}">
                <a16:creationId xmlns:a16="http://schemas.microsoft.com/office/drawing/2014/main" id="{C0D33AB7-F5C9-AD86-226E-74366D75F58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934" y="67165"/>
            <a:ext cx="1411822" cy="358362"/>
          </a:xfrm>
          <a:prstGeom prst="rect">
            <a:avLst/>
          </a:prstGeom>
        </p:spPr>
      </p:pic>
      <p:sp>
        <p:nvSpPr>
          <p:cNvPr id="7" name="Date Placeholder 6">
            <a:extLst>
              <a:ext uri="{FF2B5EF4-FFF2-40B4-BE49-F238E27FC236}">
                <a16:creationId xmlns:a16="http://schemas.microsoft.com/office/drawing/2014/main" id="{F2E3AE39-3882-AF2F-D009-05F282D481C5}"/>
              </a:ext>
            </a:extLst>
          </p:cNvPr>
          <p:cNvSpPr>
            <a:spLocks noGrp="1"/>
          </p:cNvSpPr>
          <p:nvPr>
            <p:ph type="dt" sz="half" idx="10"/>
          </p:nvPr>
        </p:nvSpPr>
        <p:spPr/>
        <p:txBody>
          <a:bodyPr/>
          <a:lstStyle>
            <a:lvl1pPr>
              <a:defRPr>
                <a:solidFill>
                  <a:schemeClr val="tx1">
                    <a:alpha val="22505"/>
                  </a:schemeClr>
                </a:solidFill>
              </a:defRPr>
            </a:lvl1pPr>
          </a:lstStyle>
          <a:p>
            <a:r>
              <a:rPr lang="en-US"/>
              <a:t>09 July 2026</a:t>
            </a:r>
            <a:endParaRPr lang="en-DK"/>
          </a:p>
        </p:txBody>
      </p:sp>
      <p:sp>
        <p:nvSpPr>
          <p:cNvPr id="9" name="Footer Placeholder 8">
            <a:extLst>
              <a:ext uri="{FF2B5EF4-FFF2-40B4-BE49-F238E27FC236}">
                <a16:creationId xmlns:a16="http://schemas.microsoft.com/office/drawing/2014/main" id="{8131EB32-5CD5-6516-788C-75480B7A7423}"/>
              </a:ext>
            </a:extLst>
          </p:cNvPr>
          <p:cNvSpPr>
            <a:spLocks noGrp="1"/>
          </p:cNvSpPr>
          <p:nvPr>
            <p:ph type="ftr" sz="quarter" idx="11"/>
          </p:nvPr>
        </p:nvSpPr>
        <p:spPr>
          <a:xfrm>
            <a:off x="4025899" y="6430054"/>
            <a:ext cx="4114800" cy="365125"/>
          </a:xfrm>
          <a:prstGeom prst="rect">
            <a:avLst/>
          </a:prstGeom>
        </p:spPr>
        <p:txBody>
          <a:bodyPr/>
          <a:lstStyle>
            <a:lvl1pPr>
              <a:defRPr>
                <a:solidFill>
                  <a:schemeClr val="tx1">
                    <a:alpha val="30052"/>
                  </a:schemeClr>
                </a:solidFill>
              </a:defRPr>
            </a:lvl1pPr>
          </a:lstStyle>
          <a:p>
            <a:endParaRPr lang="en-DK"/>
          </a:p>
        </p:txBody>
      </p:sp>
      <p:sp>
        <p:nvSpPr>
          <p:cNvPr id="10" name="Slide Number Placeholder 9">
            <a:extLst>
              <a:ext uri="{FF2B5EF4-FFF2-40B4-BE49-F238E27FC236}">
                <a16:creationId xmlns:a16="http://schemas.microsoft.com/office/drawing/2014/main" id="{DF8DFECE-1794-9940-54A6-4DDAC36D15C1}"/>
              </a:ext>
            </a:extLst>
          </p:cNvPr>
          <p:cNvSpPr>
            <a:spLocks noGrp="1"/>
          </p:cNvSpPr>
          <p:nvPr>
            <p:ph type="sldNum" sz="quarter" idx="12"/>
          </p:nvPr>
        </p:nvSpPr>
        <p:spPr>
          <a:xfrm>
            <a:off x="11258549" y="6416445"/>
            <a:ext cx="615950" cy="450589"/>
          </a:xfrm>
        </p:spPr>
        <p:txBody>
          <a:bodyPr/>
          <a:lstStyle/>
          <a:p>
            <a:fld id="{D10B6298-3FE3-C848-A2A5-E3248BDD6909}" type="slidenum">
              <a:rPr lang="en-DK" smtClean="0"/>
              <a:pPr/>
              <a:t>‹#›</a:t>
            </a:fld>
            <a:endParaRPr lang="en-DK"/>
          </a:p>
        </p:txBody>
      </p:sp>
    </p:spTree>
    <p:extLst>
      <p:ext uri="{BB962C8B-B14F-4D97-AF65-F5344CB8AC3E}">
        <p14:creationId xmlns:p14="http://schemas.microsoft.com/office/powerpoint/2010/main" val="4260045332"/>
      </p:ext>
    </p:extLst>
  </p:cSld>
  <p:clrMapOvr>
    <a:masterClrMapping/>
  </p:clrMapOvr>
  <p:extLst>
    <p:ext uri="{DCECCB84-F9BA-43D5-87BE-67443E8EF086}">
      <p15:sldGuideLst xmlns:p15="http://schemas.microsoft.com/office/powerpoint/2012/main">
        <p15:guide id="5" orient="horz" pos="2160">
          <p15:clr>
            <a:srgbClr val="FBAE40"/>
          </p15:clr>
        </p15:guide>
        <p15:guide id="7" pos="7469">
          <p15:clr>
            <a:srgbClr val="FBAE40"/>
          </p15:clr>
        </p15:guide>
        <p15:guide id="8" pos="166">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18844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ext Page 3">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FEEE7FD-AC98-618B-4B33-B4CE3DC4C17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1721738" y="1570383"/>
            <a:ext cx="9830179" cy="4382541"/>
          </a:xfrm>
          <a:prstGeom prst="rect">
            <a:avLst/>
          </a:prstGeom>
        </p:spPr>
        <p:txBody>
          <a:bodyPr>
            <a:normAutofit/>
          </a:bodyPr>
          <a:lstStyle>
            <a:lvl1pPr marL="0" indent="0">
              <a:lnSpc>
                <a:spcPct val="130000"/>
              </a:lnSpc>
              <a:buNone/>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noProof="0"/>
              <a:t>Click here to insert text</a:t>
            </a:r>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Roboto" panose="02000000000000000000" pitchFamily="2" charset="0"/>
                <a:ea typeface="Roboto" panose="02000000000000000000" pitchFamily="2" charset="0"/>
                <a:cs typeface="Roboto" panose="02000000000000000000" pitchFamily="2" charset="0"/>
              </a:defRPr>
            </a:lvl1pPr>
          </a:lstStyle>
          <a:p>
            <a:r>
              <a:rPr lang="en-GB" noProof="0"/>
              <a:t>Here goes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1" y="895137"/>
            <a:ext cx="9830176" cy="364765"/>
          </a:xfrm>
          <a:prstGeom prst="rect">
            <a:avLst/>
          </a:prstGeom>
        </p:spPr>
        <p:txBody>
          <a:bodyPr>
            <a:normAutofit/>
          </a:bodyPr>
          <a:lstStyle>
            <a:lvl1pPr marL="0" indent="0">
              <a:buNone/>
              <a:defRPr sz="1900" b="0" i="0" baseline="0">
                <a:solidFill>
                  <a:schemeClr val="tx1">
                    <a:lumMod val="95000"/>
                    <a:lumOff val="5000"/>
                  </a:schemeClr>
                </a:solidFill>
                <a:latin typeface="Roboto" panose="02000000000000000000" pitchFamily="2" charset="0"/>
                <a:ea typeface="Roboto" panose="02000000000000000000" pitchFamily="2" charset="0"/>
              </a:defRPr>
            </a:lvl1pPr>
          </a:lstStyle>
          <a:p>
            <a:r>
              <a:rPr lang="en-GB" noProof="0"/>
              <a:t>Here goes a sub-headline</a:t>
            </a:r>
          </a:p>
        </p:txBody>
      </p:sp>
      <p:sp>
        <p:nvSpPr>
          <p:cNvPr id="3" name="Footer Placeholder 2">
            <a:extLst>
              <a:ext uri="{FF2B5EF4-FFF2-40B4-BE49-F238E27FC236}">
                <a16:creationId xmlns:a16="http://schemas.microsoft.com/office/drawing/2014/main" id="{545CFA3A-C5C8-38C4-26A8-5C0668FF6C1D}"/>
              </a:ext>
            </a:extLst>
          </p:cNvPr>
          <p:cNvSpPr>
            <a:spLocks noGrp="1"/>
          </p:cNvSpPr>
          <p:nvPr>
            <p:ph type="ftr" sz="quarter" idx="16"/>
          </p:nvPr>
        </p:nvSpPr>
        <p:spPr>
          <a:xfrm>
            <a:off x="311426" y="6356350"/>
            <a:ext cx="4114800" cy="365125"/>
          </a:xfrm>
        </p:spPr>
        <p:txBody>
          <a:bodyPr/>
          <a:lstStyle>
            <a:lvl1pPr>
              <a:defRPr sz="1200">
                <a:solidFill>
                  <a:srgbClr val="008691"/>
                </a:solidFill>
              </a:defRPr>
            </a:lvl1pPr>
          </a:lstStyle>
          <a:p>
            <a:endParaRPr lang="nl-NL"/>
          </a:p>
        </p:txBody>
      </p:sp>
    </p:spTree>
    <p:extLst>
      <p:ext uri="{BB962C8B-B14F-4D97-AF65-F5344CB8AC3E}">
        <p14:creationId xmlns:p14="http://schemas.microsoft.com/office/powerpoint/2010/main" val="41587427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Text + Image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38A8059C-26F4-E946-A41E-D6E31EB5FA7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1721736" y="1570384"/>
            <a:ext cx="4658743" cy="4382570"/>
          </a:xfrm>
          <a:prstGeom prst="rect">
            <a:avLst/>
          </a:prstGeom>
        </p:spPr>
        <p:txBody>
          <a:bodyPr>
            <a:normAutofit/>
          </a:bodyPr>
          <a:lstStyle>
            <a:lvl1pPr marL="0" indent="0">
              <a:lnSpc>
                <a:spcPct val="130000"/>
              </a:lnSpc>
              <a:buNone/>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noProof="0"/>
              <a:t>Click here to insert text</a:t>
            </a:r>
          </a:p>
          <a:p>
            <a:pPr lvl="0"/>
            <a:endParaRPr lang="nl-NL"/>
          </a:p>
        </p:txBody>
      </p:sp>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6624662" y="1570355"/>
            <a:ext cx="4927256" cy="4382570"/>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en-GB" noProof="0"/>
              <a:t>Insert Image  </a:t>
            </a:r>
          </a:p>
        </p:txBody>
      </p:sp>
      <p:sp>
        <p:nvSpPr>
          <p:cNvPr id="2" name="Titel 1">
            <a:extLst>
              <a:ext uri="{FF2B5EF4-FFF2-40B4-BE49-F238E27FC236}">
                <a16:creationId xmlns:a16="http://schemas.microsoft.com/office/drawing/2014/main" id="{40B5C96C-9F63-7043-62F1-6FFE70846A77}"/>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Roboto" panose="02000000000000000000" pitchFamily="2" charset="0"/>
                <a:ea typeface="Roboto" panose="02000000000000000000" pitchFamily="2" charset="0"/>
                <a:cs typeface="Roboto" panose="02000000000000000000" pitchFamily="2" charset="0"/>
              </a:defRPr>
            </a:lvl1pPr>
          </a:lstStyle>
          <a:p>
            <a:r>
              <a:rPr lang="en-GB" noProof="0"/>
              <a:t>Here goes a headline</a:t>
            </a:r>
          </a:p>
        </p:txBody>
      </p:sp>
      <p:sp>
        <p:nvSpPr>
          <p:cNvPr id="3" name="Text Placeholder 4">
            <a:extLst>
              <a:ext uri="{FF2B5EF4-FFF2-40B4-BE49-F238E27FC236}">
                <a16:creationId xmlns:a16="http://schemas.microsoft.com/office/drawing/2014/main" id="{8C914087-1964-533C-A64A-45AABF8F83BA}"/>
              </a:ext>
            </a:extLst>
          </p:cNvPr>
          <p:cNvSpPr>
            <a:spLocks noGrp="1"/>
          </p:cNvSpPr>
          <p:nvPr>
            <p:ph type="body" sz="quarter" idx="16" hasCustomPrompt="1"/>
          </p:nvPr>
        </p:nvSpPr>
        <p:spPr>
          <a:xfrm>
            <a:off x="1721741" y="895137"/>
            <a:ext cx="9830176" cy="364765"/>
          </a:xfrm>
          <a:prstGeom prst="rect">
            <a:avLst/>
          </a:prstGeom>
        </p:spPr>
        <p:txBody>
          <a:bodyPr>
            <a:normAutofit/>
          </a:bodyPr>
          <a:lstStyle>
            <a:lvl1pPr marL="0" indent="0">
              <a:buNone/>
              <a:defRPr sz="1900" b="0" i="0" baseline="0">
                <a:solidFill>
                  <a:schemeClr val="tx1">
                    <a:lumMod val="95000"/>
                    <a:lumOff val="5000"/>
                  </a:schemeClr>
                </a:solidFill>
                <a:latin typeface="Roboto" panose="02000000000000000000" pitchFamily="2" charset="0"/>
                <a:ea typeface="Roboto" panose="02000000000000000000" pitchFamily="2" charset="0"/>
              </a:defRPr>
            </a:lvl1pPr>
          </a:lstStyle>
          <a:p>
            <a:r>
              <a:rPr lang="en-GB" noProof="0"/>
              <a:t>Here goes a sub-headline</a:t>
            </a:r>
          </a:p>
        </p:txBody>
      </p:sp>
      <p:sp>
        <p:nvSpPr>
          <p:cNvPr id="5" name="Footer Placeholder 2">
            <a:extLst>
              <a:ext uri="{FF2B5EF4-FFF2-40B4-BE49-F238E27FC236}">
                <a16:creationId xmlns:a16="http://schemas.microsoft.com/office/drawing/2014/main" id="{6954A490-193E-E7E7-692B-771ED26045AC}"/>
              </a:ext>
            </a:extLst>
          </p:cNvPr>
          <p:cNvSpPr>
            <a:spLocks noGrp="1"/>
          </p:cNvSpPr>
          <p:nvPr>
            <p:ph type="ftr" sz="quarter" idx="17"/>
          </p:nvPr>
        </p:nvSpPr>
        <p:spPr>
          <a:xfrm>
            <a:off x="311426" y="6356350"/>
            <a:ext cx="4114800" cy="365125"/>
          </a:xfrm>
        </p:spPr>
        <p:txBody>
          <a:bodyPr/>
          <a:lstStyle>
            <a:lvl1pPr>
              <a:defRPr sz="1200">
                <a:solidFill>
                  <a:srgbClr val="008691"/>
                </a:solidFill>
              </a:defRPr>
            </a:lvl1pPr>
          </a:lstStyle>
          <a:p>
            <a:endParaRPr lang="nl-NL"/>
          </a:p>
        </p:txBody>
      </p:sp>
      <p:sp>
        <p:nvSpPr>
          <p:cNvPr id="7" name="Tijdelijke aanduiding voor dianummer 5">
            <a:extLst>
              <a:ext uri="{FF2B5EF4-FFF2-40B4-BE49-F238E27FC236}">
                <a16:creationId xmlns:a16="http://schemas.microsoft.com/office/drawing/2014/main" id="{31FF53C9-60B4-F295-1222-39E0717E0014}"/>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a:p>
        </p:txBody>
      </p:sp>
    </p:spTree>
    <p:extLst>
      <p:ext uri="{BB962C8B-B14F-4D97-AF65-F5344CB8AC3E}">
        <p14:creationId xmlns:p14="http://schemas.microsoft.com/office/powerpoint/2010/main" val="223903937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Image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007D1EB-30D1-0020-72FE-E993026AFBC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1721736" y="1570354"/>
            <a:ext cx="9830180" cy="4382570"/>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en-GB" noProof="0"/>
              <a:t>Insert Image  </a:t>
            </a:r>
          </a:p>
        </p:txBody>
      </p:sp>
      <p:sp>
        <p:nvSpPr>
          <p:cNvPr id="2" name="Titel 1">
            <a:extLst>
              <a:ext uri="{FF2B5EF4-FFF2-40B4-BE49-F238E27FC236}">
                <a16:creationId xmlns:a16="http://schemas.microsoft.com/office/drawing/2014/main" id="{60B80E89-3DFC-FEDF-2D5A-74F3DB64093F}"/>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Roboto" panose="02000000000000000000" pitchFamily="2" charset="0"/>
                <a:ea typeface="Roboto" panose="02000000000000000000" pitchFamily="2" charset="0"/>
                <a:cs typeface="Roboto" panose="02000000000000000000" pitchFamily="2" charset="0"/>
              </a:defRPr>
            </a:lvl1pPr>
          </a:lstStyle>
          <a:p>
            <a:r>
              <a:rPr lang="en-GB" noProof="0"/>
              <a:t>Here goes a headline</a:t>
            </a:r>
          </a:p>
        </p:txBody>
      </p:sp>
      <p:sp>
        <p:nvSpPr>
          <p:cNvPr id="3" name="Text Placeholder 4">
            <a:extLst>
              <a:ext uri="{FF2B5EF4-FFF2-40B4-BE49-F238E27FC236}">
                <a16:creationId xmlns:a16="http://schemas.microsoft.com/office/drawing/2014/main" id="{C46BE4D2-1F34-08DC-1FCF-6FD82EBB6334}"/>
              </a:ext>
            </a:extLst>
          </p:cNvPr>
          <p:cNvSpPr>
            <a:spLocks noGrp="1"/>
          </p:cNvSpPr>
          <p:nvPr>
            <p:ph type="body" sz="quarter" idx="16" hasCustomPrompt="1"/>
          </p:nvPr>
        </p:nvSpPr>
        <p:spPr>
          <a:xfrm>
            <a:off x="1721741" y="895137"/>
            <a:ext cx="9830176" cy="364765"/>
          </a:xfrm>
          <a:prstGeom prst="rect">
            <a:avLst/>
          </a:prstGeom>
        </p:spPr>
        <p:txBody>
          <a:bodyPr>
            <a:normAutofit/>
          </a:bodyPr>
          <a:lstStyle>
            <a:lvl1pPr marL="0" indent="0">
              <a:buNone/>
              <a:defRPr sz="1900" b="0" i="0" baseline="0">
                <a:solidFill>
                  <a:schemeClr val="tx1">
                    <a:lumMod val="95000"/>
                    <a:lumOff val="5000"/>
                  </a:schemeClr>
                </a:solidFill>
                <a:latin typeface="Roboto" panose="02000000000000000000" pitchFamily="2" charset="0"/>
                <a:ea typeface="Roboto" panose="02000000000000000000" pitchFamily="2" charset="0"/>
              </a:defRPr>
            </a:lvl1pPr>
          </a:lstStyle>
          <a:p>
            <a:r>
              <a:rPr lang="en-GB" noProof="0"/>
              <a:t>Here goes a sub-headline</a:t>
            </a:r>
          </a:p>
        </p:txBody>
      </p:sp>
      <p:sp>
        <p:nvSpPr>
          <p:cNvPr id="5" name="Footer Placeholder 2">
            <a:extLst>
              <a:ext uri="{FF2B5EF4-FFF2-40B4-BE49-F238E27FC236}">
                <a16:creationId xmlns:a16="http://schemas.microsoft.com/office/drawing/2014/main" id="{9A53DB0E-862A-409E-ECA4-584E5036E5D6}"/>
              </a:ext>
            </a:extLst>
          </p:cNvPr>
          <p:cNvSpPr>
            <a:spLocks noGrp="1"/>
          </p:cNvSpPr>
          <p:nvPr>
            <p:ph type="ftr" sz="quarter" idx="17"/>
          </p:nvPr>
        </p:nvSpPr>
        <p:spPr>
          <a:xfrm>
            <a:off x="311426" y="6356350"/>
            <a:ext cx="4114800" cy="365125"/>
          </a:xfrm>
        </p:spPr>
        <p:txBody>
          <a:bodyPr/>
          <a:lstStyle>
            <a:lvl1pPr>
              <a:defRPr sz="1200">
                <a:solidFill>
                  <a:srgbClr val="008691"/>
                </a:solidFill>
              </a:defRPr>
            </a:lvl1pPr>
          </a:lstStyle>
          <a:p>
            <a:endParaRPr lang="nl-NL"/>
          </a:p>
        </p:txBody>
      </p:sp>
      <p:sp>
        <p:nvSpPr>
          <p:cNvPr id="7" name="Tijdelijke aanduiding voor dianummer 5">
            <a:extLst>
              <a:ext uri="{FF2B5EF4-FFF2-40B4-BE49-F238E27FC236}">
                <a16:creationId xmlns:a16="http://schemas.microsoft.com/office/drawing/2014/main" id="{5C1272FE-4131-48EB-6E8E-368644F522D9}"/>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a:p>
        </p:txBody>
      </p:sp>
    </p:spTree>
    <p:extLst>
      <p:ext uri="{BB962C8B-B14F-4D97-AF65-F5344CB8AC3E}">
        <p14:creationId xmlns:p14="http://schemas.microsoft.com/office/powerpoint/2010/main" val="347203340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Full Page Image">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0" y="0"/>
            <a:ext cx="12192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pic>
        <p:nvPicPr>
          <p:cNvPr id="20" name="Afbeelding 19">
            <a:extLst>
              <a:ext uri="{FF2B5EF4-FFF2-40B4-BE49-F238E27FC236}">
                <a16:creationId xmlns:a16="http://schemas.microsoft.com/office/drawing/2014/main" id="{3493BA1C-54ED-085E-FE9B-4B19B2663F8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58140" y="360654"/>
            <a:ext cx="1196340" cy="340893"/>
          </a:xfrm>
          <a:prstGeom prst="rect">
            <a:avLst/>
          </a:prstGeom>
        </p:spPr>
      </p:pic>
      <p:sp>
        <p:nvSpPr>
          <p:cNvPr id="2" name="Platshållare för text 8">
            <a:extLst>
              <a:ext uri="{FF2B5EF4-FFF2-40B4-BE49-F238E27FC236}">
                <a16:creationId xmlns:a16="http://schemas.microsoft.com/office/drawing/2014/main" id="{84E629F0-B24B-DF29-FA55-A4534D397726}"/>
              </a:ext>
            </a:extLst>
          </p:cNvPr>
          <p:cNvSpPr>
            <a:spLocks noGrp="1" noChangeAspect="1"/>
          </p:cNvSpPr>
          <p:nvPr>
            <p:ph type="body" sz="quarter" idx="11"/>
          </p:nvPr>
        </p:nvSpPr>
        <p:spPr>
          <a:xfrm>
            <a:off x="311150" y="418955"/>
            <a:ext cx="1289043" cy="290035"/>
          </a:xfrm>
          <a:prstGeom prst="rect">
            <a:avLst/>
          </a:prstGeom>
          <a:blipFill>
            <a:blip r:embed="rId3" cstate="email">
              <a:extLst>
                <a:ext uri="{28A0092B-C50C-407E-A947-70E740481C1C}">
                  <a14:useLocalDpi xmlns:a14="http://schemas.microsoft.com/office/drawing/2010/main"/>
                </a:ext>
              </a:extLst>
            </a:blip>
            <a:stretch>
              <a:fillRect/>
            </a:stretch>
          </a:blipFill>
        </p:spPr>
        <p:txBody>
          <a:bodyPr>
            <a:normAutofit/>
          </a:bodyPr>
          <a:lstStyle>
            <a:lvl1pPr marL="0" indent="0">
              <a:buFontTx/>
              <a:buNone/>
              <a:defRPr sz="100">
                <a:noFill/>
              </a:defRPr>
            </a:lvl1pPr>
          </a:lstStyle>
          <a:p>
            <a:pPr lvl="0"/>
            <a:r>
              <a:rPr lang="en-GB"/>
              <a:t>Click to edit Master text styles</a:t>
            </a:r>
          </a:p>
        </p:txBody>
      </p:sp>
      <p:sp>
        <p:nvSpPr>
          <p:cNvPr id="6" name="Footer Placeholder 2">
            <a:extLst>
              <a:ext uri="{FF2B5EF4-FFF2-40B4-BE49-F238E27FC236}">
                <a16:creationId xmlns:a16="http://schemas.microsoft.com/office/drawing/2014/main" id="{54BB8B0B-76AF-DF95-7D44-C993B219FA0E}"/>
              </a:ext>
            </a:extLst>
          </p:cNvPr>
          <p:cNvSpPr>
            <a:spLocks noGrp="1"/>
          </p:cNvSpPr>
          <p:nvPr>
            <p:ph type="ftr" sz="quarter" idx="16"/>
          </p:nvPr>
        </p:nvSpPr>
        <p:spPr>
          <a:xfrm>
            <a:off x="311426" y="6356350"/>
            <a:ext cx="4114800" cy="365125"/>
          </a:xfrm>
        </p:spPr>
        <p:txBody>
          <a:bodyPr/>
          <a:lstStyle>
            <a:lvl1pPr>
              <a:defRPr sz="1200">
                <a:solidFill>
                  <a:srgbClr val="008691"/>
                </a:solidFill>
              </a:defRPr>
            </a:lvl1pPr>
          </a:lstStyle>
          <a:p>
            <a:endParaRPr lang="nl-NL"/>
          </a:p>
        </p:txBody>
      </p:sp>
      <p:sp>
        <p:nvSpPr>
          <p:cNvPr id="7" name="Tijdelijke aanduiding voor dianummer 5">
            <a:extLst>
              <a:ext uri="{FF2B5EF4-FFF2-40B4-BE49-F238E27FC236}">
                <a16:creationId xmlns:a16="http://schemas.microsoft.com/office/drawing/2014/main" id="{FBF33EF8-2365-726E-1E6B-3294A32543E9}"/>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a:p>
        </p:txBody>
      </p:sp>
    </p:spTree>
    <p:extLst>
      <p:ext uri="{BB962C8B-B14F-4D97-AF65-F5344CB8AC3E}">
        <p14:creationId xmlns:p14="http://schemas.microsoft.com/office/powerpoint/2010/main" val="382417081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6_Text Page 3">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FEEE7FD-AC98-618B-4B33-B4CE3DC4C17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1"/>
            <a:ext cx="12192000" cy="6858000"/>
          </a:xfrm>
          <a:prstGeom prst="rect">
            <a:avLst/>
          </a:prstGeom>
        </p:spPr>
      </p:pic>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1721739" y="1570384"/>
            <a:ext cx="9830179" cy="4382541"/>
          </a:xfrm>
          <a:prstGeom prst="rect">
            <a:avLst/>
          </a:prstGeom>
        </p:spPr>
        <p:txBody>
          <a:bodyPr>
            <a:normAutofit/>
          </a:bodyPr>
          <a:lstStyle>
            <a:lvl1pPr marL="0" indent="0">
              <a:lnSpc>
                <a:spcPct val="130000"/>
              </a:lnSpc>
              <a:buNone/>
              <a:defRPr sz="1500" b="0" i="0" kern="1500" spc="0" baseline="0">
                <a:solidFill>
                  <a:schemeClr val="tx1"/>
                </a:solidFill>
                <a:latin typeface="Roboto Light" panose="02000000000000000000" pitchFamily="2" charset="0"/>
                <a:ea typeface="Roboto Light"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a:t>Click </a:t>
            </a:r>
            <a:r>
              <a:rPr lang="nl-NL" err="1"/>
              <a:t>here</a:t>
            </a:r>
            <a:r>
              <a:rPr lang="nl-NL"/>
              <a:t> </a:t>
            </a:r>
            <a:r>
              <a:rPr lang="nl-NL" err="1"/>
              <a:t>to</a:t>
            </a:r>
            <a:r>
              <a:rPr lang="nl-NL"/>
              <a:t> </a:t>
            </a:r>
            <a:r>
              <a:rPr lang="nl-NL" err="1"/>
              <a:t>insert</a:t>
            </a:r>
            <a:r>
              <a:rPr lang="nl-NL"/>
              <a:t> </a:t>
            </a:r>
            <a:r>
              <a:rPr lang="nl-NL" err="1"/>
              <a:t>text</a:t>
            </a:r>
            <a:endParaRPr lang="nl-NL"/>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9" y="235635"/>
            <a:ext cx="9830179" cy="603887"/>
          </a:xfrm>
          <a:prstGeom prst="rect">
            <a:avLst/>
          </a:prstGeom>
        </p:spPr>
        <p:txBody>
          <a:bodyPr>
            <a:normAutofit/>
          </a:bodyPr>
          <a:lstStyle>
            <a:lvl1pPr>
              <a:defRPr sz="3499" b="0" i="0">
                <a:solidFill>
                  <a:srgbClr val="008691"/>
                </a:solidFill>
                <a:latin typeface="Quicksand Medium" pitchFamily="2" charset="77"/>
              </a:defRPr>
            </a:lvl1pPr>
          </a:lstStyle>
          <a:p>
            <a:r>
              <a:rPr lang="nl-NL" err="1"/>
              <a:t>Here</a:t>
            </a:r>
            <a:r>
              <a:rPr lang="nl-NL"/>
              <a:t> </a:t>
            </a:r>
            <a:r>
              <a:rPr lang="nl-NL" err="1"/>
              <a:t>goes</a:t>
            </a:r>
            <a:r>
              <a:rPr lang="nl-NL"/>
              <a:t>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3" y="6423496"/>
            <a:ext cx="2743199" cy="230832"/>
          </a:xfrm>
          <a:prstGeom prst="rect">
            <a:avLst/>
          </a:prstGeom>
        </p:spPr>
        <p:txBody>
          <a:bodyPr/>
          <a:lstStyle>
            <a:lvl1pPr>
              <a:defRPr sz="901"/>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2" y="895138"/>
            <a:ext cx="9830176" cy="364766"/>
          </a:xfrm>
          <a:prstGeom prst="rect">
            <a:avLst/>
          </a:prstGeom>
        </p:spPr>
        <p:txBody>
          <a:bodyPr>
            <a:normAutofit/>
          </a:bodyPr>
          <a:lstStyle>
            <a:lvl1pPr marL="0" indent="0">
              <a:buNone/>
              <a:defRPr sz="1900" b="0" i="0" baseline="0">
                <a:solidFill>
                  <a:schemeClr val="tx1">
                    <a:lumMod val="95000"/>
                    <a:lumOff val="5000"/>
                  </a:schemeClr>
                </a:solidFill>
                <a:latin typeface="Roboto Light" panose="02000000000000000000" pitchFamily="2" charset="0"/>
                <a:ea typeface="Roboto Light" panose="02000000000000000000" pitchFamily="2" charset="0"/>
              </a:defRPr>
            </a:lvl1pPr>
          </a:lstStyle>
          <a:p>
            <a:r>
              <a:rPr lang="nl-NL" err="1"/>
              <a:t>Here</a:t>
            </a:r>
            <a:r>
              <a:rPr lang="nl-NL"/>
              <a:t> </a:t>
            </a:r>
            <a:r>
              <a:rPr lang="nl-NL" err="1"/>
              <a:t>goes</a:t>
            </a:r>
            <a:r>
              <a:rPr lang="nl-NL"/>
              <a:t> a sub-headline</a:t>
            </a:r>
            <a:endParaRPr lang="aa-ET"/>
          </a:p>
        </p:txBody>
      </p:sp>
    </p:spTree>
    <p:extLst>
      <p:ext uri="{BB962C8B-B14F-4D97-AF65-F5344CB8AC3E}">
        <p14:creationId xmlns:p14="http://schemas.microsoft.com/office/powerpoint/2010/main" val="2320855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Page Image">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0" y="0"/>
            <a:ext cx="12192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pic>
        <p:nvPicPr>
          <p:cNvPr id="20" name="Afbeelding 19">
            <a:extLst>
              <a:ext uri="{FF2B5EF4-FFF2-40B4-BE49-F238E27FC236}">
                <a16:creationId xmlns:a16="http://schemas.microsoft.com/office/drawing/2014/main" id="{3493BA1C-54ED-085E-FE9B-4B19B2663F8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58140" y="360654"/>
            <a:ext cx="1196340" cy="340893"/>
          </a:xfrm>
          <a:prstGeom prst="rect">
            <a:avLst/>
          </a:prstGeom>
        </p:spPr>
      </p:pic>
      <p:sp>
        <p:nvSpPr>
          <p:cNvPr id="2" name="Platshållare för text 8">
            <a:extLst>
              <a:ext uri="{FF2B5EF4-FFF2-40B4-BE49-F238E27FC236}">
                <a16:creationId xmlns:a16="http://schemas.microsoft.com/office/drawing/2014/main" id="{84E629F0-B24B-DF29-FA55-A4534D397726}"/>
              </a:ext>
            </a:extLst>
          </p:cNvPr>
          <p:cNvSpPr>
            <a:spLocks noGrp="1" noChangeAspect="1"/>
          </p:cNvSpPr>
          <p:nvPr>
            <p:ph type="body" sz="quarter" idx="11"/>
          </p:nvPr>
        </p:nvSpPr>
        <p:spPr>
          <a:xfrm>
            <a:off x="311150" y="418955"/>
            <a:ext cx="1289043" cy="290035"/>
          </a:xfrm>
          <a:prstGeom prst="rect">
            <a:avLst/>
          </a:prstGeom>
          <a:blipFill>
            <a:blip r:embed="rId3" cstate="email">
              <a:extLst>
                <a:ext uri="{28A0092B-C50C-407E-A947-70E740481C1C}">
                  <a14:useLocalDpi xmlns:a14="http://schemas.microsoft.com/office/drawing/2010/main"/>
                </a:ext>
              </a:extLst>
            </a:blip>
            <a:stretch>
              <a:fillRect/>
            </a:stretch>
          </a:blipFill>
        </p:spPr>
        <p:txBody>
          <a:bodyPr>
            <a:normAutofit/>
          </a:bodyPr>
          <a:lstStyle>
            <a:lvl1pPr marL="0" indent="0">
              <a:buFontTx/>
              <a:buNone/>
              <a:defRPr sz="100">
                <a:noFill/>
              </a:defRPr>
            </a:lvl1pPr>
          </a:lstStyle>
          <a:p>
            <a:pPr lvl="0"/>
            <a:r>
              <a:rPr lang="en-GB"/>
              <a:t>Click to edit Master text styles</a:t>
            </a:r>
          </a:p>
        </p:txBody>
      </p:sp>
      <p:sp>
        <p:nvSpPr>
          <p:cNvPr id="6" name="Footer Placeholder 2">
            <a:extLst>
              <a:ext uri="{FF2B5EF4-FFF2-40B4-BE49-F238E27FC236}">
                <a16:creationId xmlns:a16="http://schemas.microsoft.com/office/drawing/2014/main" id="{54BB8B0B-76AF-DF95-7D44-C993B219FA0E}"/>
              </a:ext>
            </a:extLst>
          </p:cNvPr>
          <p:cNvSpPr>
            <a:spLocks noGrp="1"/>
          </p:cNvSpPr>
          <p:nvPr>
            <p:ph type="ftr" sz="quarter" idx="16"/>
          </p:nvPr>
        </p:nvSpPr>
        <p:spPr>
          <a:xfrm>
            <a:off x="311426" y="6356350"/>
            <a:ext cx="4114800" cy="365125"/>
          </a:xfrm>
        </p:spPr>
        <p:txBody>
          <a:bodyPr/>
          <a:lstStyle>
            <a:lvl1pPr>
              <a:defRPr sz="1200">
                <a:solidFill>
                  <a:srgbClr val="008691"/>
                </a:solidFill>
              </a:defRPr>
            </a:lvl1pPr>
          </a:lstStyle>
          <a:p>
            <a:endParaRPr lang="nl-NL"/>
          </a:p>
        </p:txBody>
      </p:sp>
      <p:sp>
        <p:nvSpPr>
          <p:cNvPr id="7" name="Tijdelijke aanduiding voor dianummer 5">
            <a:extLst>
              <a:ext uri="{FF2B5EF4-FFF2-40B4-BE49-F238E27FC236}">
                <a16:creationId xmlns:a16="http://schemas.microsoft.com/office/drawing/2014/main" id="{FBF33EF8-2365-726E-1E6B-3294A32543E9}"/>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a:p>
        </p:txBody>
      </p:sp>
    </p:spTree>
    <p:extLst>
      <p:ext uri="{BB962C8B-B14F-4D97-AF65-F5344CB8AC3E}">
        <p14:creationId xmlns:p14="http://schemas.microsoft.com/office/powerpoint/2010/main" val="268431352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ext Page 3, no twinfinity">
    <p:spTree>
      <p:nvGrpSpPr>
        <p:cNvPr id="1" name=""/>
        <p:cNvGrpSpPr/>
        <p:nvPr/>
      </p:nvGrpSpPr>
      <p:grpSpPr>
        <a:xfrm>
          <a:off x="0" y="0"/>
          <a:ext cx="0" cy="0"/>
          <a:chOff x="0" y="0"/>
          <a:chExt cx="0" cy="0"/>
        </a:xfrm>
      </p:grpSpPr>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p:nvPr>
        </p:nvSpPr>
        <p:spPr>
          <a:xfrm>
            <a:off x="1721739" y="1570383"/>
            <a:ext cx="9830179" cy="4382541"/>
          </a:xfrm>
          <a:prstGeom prst="rect">
            <a:avLst/>
          </a:prstGeom>
        </p:spPr>
        <p:txBody>
          <a:bodyPr>
            <a:normAutofit/>
          </a:bodyPr>
          <a:lstStyle>
            <a:lvl1pPr marL="285744" indent="-285744">
              <a:lnSpc>
                <a:spcPct val="100000"/>
              </a:lnSpc>
              <a:spcBef>
                <a:spcPts val="600"/>
              </a:spcBef>
              <a:spcAft>
                <a:spcPts val="600"/>
              </a:spcAft>
              <a:buFont typeface="Arial" panose="020B0604020202020204" pitchFamily="34" charset="0"/>
              <a:buChar char="•"/>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a:t>Click to edit Master text styles</a:t>
            </a:r>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9" y="235635"/>
            <a:ext cx="9830179"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3"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1" y="895139"/>
            <a:ext cx="9830176"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pic>
        <p:nvPicPr>
          <p:cNvPr id="5" name="Picture 4" descr="A black background with white letters&#10;&#10;AI-generated content may be incorrect.">
            <a:extLst>
              <a:ext uri="{FF2B5EF4-FFF2-40B4-BE49-F238E27FC236}">
                <a16:creationId xmlns:a16="http://schemas.microsoft.com/office/drawing/2014/main" id="{CFE752ED-40E2-C64A-2245-EE55EE3A46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4802" y="436970"/>
            <a:ext cx="1297423" cy="291920"/>
          </a:xfrm>
          <a:prstGeom prst="rect">
            <a:avLst/>
          </a:prstGeom>
        </p:spPr>
      </p:pic>
    </p:spTree>
    <p:extLst>
      <p:ext uri="{BB962C8B-B14F-4D97-AF65-F5344CB8AC3E}">
        <p14:creationId xmlns:p14="http://schemas.microsoft.com/office/powerpoint/2010/main" val="34924361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0_Text Page 3">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FEEE7FD-AC98-618B-4B33-B4CE3DC4C17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1721739" y="1570383"/>
            <a:ext cx="9830179" cy="4382541"/>
          </a:xfrm>
          <a:prstGeom prst="rect">
            <a:avLst/>
          </a:prstGeom>
        </p:spPr>
        <p:txBody>
          <a:bodyPr>
            <a:normAutofit/>
          </a:bodyPr>
          <a:lstStyle>
            <a:lvl1pPr marL="0" indent="0">
              <a:lnSpc>
                <a:spcPct val="130000"/>
              </a:lnSpc>
              <a:buNone/>
              <a:defRPr sz="1500" b="0" i="0" kern="1500" spc="0" baseline="0">
                <a:solidFill>
                  <a:schemeClr val="tx1"/>
                </a:solidFill>
                <a:latin typeface="Roboto Light" panose="02000000000000000000" pitchFamily="2" charset="0"/>
                <a:ea typeface="Roboto Light"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a:t>Click </a:t>
            </a:r>
            <a:r>
              <a:rPr lang="nl-NL" err="1"/>
              <a:t>here</a:t>
            </a:r>
            <a:r>
              <a:rPr lang="nl-NL"/>
              <a:t> </a:t>
            </a:r>
            <a:r>
              <a:rPr lang="nl-NL" err="1"/>
              <a:t>to</a:t>
            </a:r>
            <a:r>
              <a:rPr lang="nl-NL"/>
              <a:t> </a:t>
            </a:r>
            <a:r>
              <a:rPr lang="nl-NL" err="1"/>
              <a:t>insert</a:t>
            </a:r>
            <a:r>
              <a:rPr lang="nl-NL"/>
              <a:t> </a:t>
            </a:r>
            <a:r>
              <a:rPr lang="nl-NL" err="1"/>
              <a:t>text</a:t>
            </a:r>
            <a:endParaRPr lang="nl-NL"/>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9" y="235635"/>
            <a:ext cx="9830179" cy="603887"/>
          </a:xfrm>
          <a:prstGeom prst="rect">
            <a:avLst/>
          </a:prstGeom>
        </p:spPr>
        <p:txBody>
          <a:bodyPr>
            <a:normAutofit/>
          </a:bodyPr>
          <a:lstStyle>
            <a:lvl1pPr>
              <a:defRPr sz="3500" b="0" i="0">
                <a:solidFill>
                  <a:srgbClr val="008691"/>
                </a:solidFill>
                <a:latin typeface="Quicksand Light" pitchFamily="2" charset="77"/>
              </a:defRPr>
            </a:lvl1pPr>
          </a:lstStyle>
          <a:p>
            <a:r>
              <a:rPr lang="nl-NL" err="1"/>
              <a:t>Here</a:t>
            </a:r>
            <a:r>
              <a:rPr lang="nl-NL"/>
              <a:t> </a:t>
            </a:r>
            <a:r>
              <a:rPr lang="nl-NL" err="1"/>
              <a:t>goes</a:t>
            </a:r>
            <a:r>
              <a:rPr lang="nl-NL"/>
              <a:t>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3"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1" y="895139"/>
            <a:ext cx="9830176" cy="364765"/>
          </a:xfrm>
          <a:prstGeom prst="rect">
            <a:avLst/>
          </a:prstGeom>
        </p:spPr>
        <p:txBody>
          <a:bodyPr>
            <a:normAutofit/>
          </a:bodyPr>
          <a:lstStyle>
            <a:lvl1pPr marL="0" indent="0">
              <a:buNone/>
              <a:defRPr sz="1900" b="0" i="0" baseline="0">
                <a:solidFill>
                  <a:schemeClr val="tx1">
                    <a:lumMod val="95000"/>
                    <a:lumOff val="5000"/>
                  </a:schemeClr>
                </a:solidFill>
                <a:latin typeface="Roboto Light" panose="02000000000000000000" pitchFamily="2" charset="0"/>
                <a:ea typeface="Roboto Light" panose="02000000000000000000" pitchFamily="2" charset="0"/>
              </a:defRPr>
            </a:lvl1pPr>
          </a:lstStyle>
          <a:p>
            <a:r>
              <a:rPr lang="nl-NL" err="1"/>
              <a:t>Here</a:t>
            </a:r>
            <a:r>
              <a:rPr lang="nl-NL"/>
              <a:t> </a:t>
            </a:r>
            <a:r>
              <a:rPr lang="nl-NL" err="1"/>
              <a:t>goes</a:t>
            </a:r>
            <a:r>
              <a:rPr lang="nl-NL"/>
              <a:t> a sub-headline</a:t>
            </a:r>
            <a:endParaRPr lang="en-BE"/>
          </a:p>
        </p:txBody>
      </p:sp>
    </p:spTree>
    <p:extLst>
      <p:ext uri="{BB962C8B-B14F-4D97-AF65-F5344CB8AC3E}">
        <p14:creationId xmlns:p14="http://schemas.microsoft.com/office/powerpoint/2010/main" val="327025163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ext Page 3, no twinfinity">
    <p:spTree>
      <p:nvGrpSpPr>
        <p:cNvPr id="1" name=""/>
        <p:cNvGrpSpPr/>
        <p:nvPr/>
      </p:nvGrpSpPr>
      <p:grpSpPr>
        <a:xfrm>
          <a:off x="0" y="0"/>
          <a:ext cx="0" cy="0"/>
          <a:chOff x="0" y="0"/>
          <a:chExt cx="0" cy="0"/>
        </a:xfrm>
      </p:grpSpPr>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p:nvPr>
        </p:nvSpPr>
        <p:spPr>
          <a:xfrm>
            <a:off x="1721739" y="1570383"/>
            <a:ext cx="9830179" cy="4382541"/>
          </a:xfrm>
          <a:prstGeom prst="rect">
            <a:avLst/>
          </a:prstGeom>
        </p:spPr>
        <p:txBody>
          <a:bodyPr>
            <a:normAutofit/>
          </a:bodyPr>
          <a:lstStyle>
            <a:lvl1pPr marL="285744" indent="-285744">
              <a:lnSpc>
                <a:spcPct val="100000"/>
              </a:lnSpc>
              <a:spcBef>
                <a:spcPts val="600"/>
              </a:spcBef>
              <a:spcAft>
                <a:spcPts val="600"/>
              </a:spcAft>
              <a:buFont typeface="Arial" panose="020B0604020202020204" pitchFamily="34" charset="0"/>
              <a:buChar char="•"/>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a:t>Click to edit Master text styles</a:t>
            </a:r>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9" y="235635"/>
            <a:ext cx="9830179"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3"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1" y="895139"/>
            <a:ext cx="9830176"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pic>
        <p:nvPicPr>
          <p:cNvPr id="5" name="Picture 4" descr="A black background with white letters&#10;&#10;AI-generated content may be incorrect.">
            <a:extLst>
              <a:ext uri="{FF2B5EF4-FFF2-40B4-BE49-F238E27FC236}">
                <a16:creationId xmlns:a16="http://schemas.microsoft.com/office/drawing/2014/main" id="{CFE752ED-40E2-C64A-2245-EE55EE3A46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4802" y="436970"/>
            <a:ext cx="1297423" cy="291920"/>
          </a:xfrm>
          <a:prstGeom prst="rect">
            <a:avLst/>
          </a:prstGeom>
        </p:spPr>
      </p:pic>
    </p:spTree>
    <p:extLst>
      <p:ext uri="{BB962C8B-B14F-4D97-AF65-F5344CB8AC3E}">
        <p14:creationId xmlns:p14="http://schemas.microsoft.com/office/powerpoint/2010/main" val="49876359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Cover Pa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5C8A304-8727-7A72-D502-B97CD563F64B}"/>
              </a:ext>
            </a:extLst>
          </p:cNvPr>
          <p:cNvSpPr/>
          <p:nvPr userDrawn="1"/>
        </p:nvSpPr>
        <p:spPr>
          <a:xfrm>
            <a:off x="0" y="0"/>
            <a:ext cx="12192000" cy="6858000"/>
          </a:xfrm>
          <a:prstGeom prst="rect">
            <a:avLst/>
          </a:prstGeom>
          <a:solidFill>
            <a:srgbClr val="EDED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el 1">
            <a:extLst>
              <a:ext uri="{FF2B5EF4-FFF2-40B4-BE49-F238E27FC236}">
                <a16:creationId xmlns:a16="http://schemas.microsoft.com/office/drawing/2014/main" id="{41CD3A17-2FD3-A6E8-AE64-84E688E64212}"/>
              </a:ext>
            </a:extLst>
          </p:cNvPr>
          <p:cNvSpPr>
            <a:spLocks noGrp="1"/>
          </p:cNvSpPr>
          <p:nvPr>
            <p:ph type="ctrTitle" hasCustomPrompt="1"/>
          </p:nvPr>
        </p:nvSpPr>
        <p:spPr>
          <a:xfrm>
            <a:off x="423013" y="1600200"/>
            <a:ext cx="9144000" cy="1006475"/>
          </a:xfrm>
          <a:prstGeom prst="rect">
            <a:avLst/>
          </a:prstGeom>
        </p:spPr>
        <p:txBody>
          <a:bodyPr anchor="b">
            <a:normAutofit/>
          </a:bodyPr>
          <a:lstStyle>
            <a:lvl1pPr algn="l">
              <a:defRPr sz="5900" b="0" i="0">
                <a:solidFill>
                  <a:srgbClr val="040204"/>
                </a:solidFill>
                <a:latin typeface="Quicksand" pitchFamily="2" charset="77"/>
              </a:defRPr>
            </a:lvl1pPr>
          </a:lstStyle>
          <a:p>
            <a:r>
              <a:rPr lang="en-GB" noProof="0" dirty="0"/>
              <a:t>Here goes the title</a:t>
            </a:r>
          </a:p>
        </p:txBody>
      </p:sp>
      <p:sp>
        <p:nvSpPr>
          <p:cNvPr id="3" name="Ondertitel 2">
            <a:extLst>
              <a:ext uri="{FF2B5EF4-FFF2-40B4-BE49-F238E27FC236}">
                <a16:creationId xmlns:a16="http://schemas.microsoft.com/office/drawing/2014/main" id="{6AA24123-D2B8-3C6F-4F69-0B7797E85540}"/>
              </a:ext>
            </a:extLst>
          </p:cNvPr>
          <p:cNvSpPr>
            <a:spLocks noGrp="1"/>
          </p:cNvSpPr>
          <p:nvPr>
            <p:ph type="subTitle" idx="1" hasCustomPrompt="1"/>
          </p:nvPr>
        </p:nvSpPr>
        <p:spPr>
          <a:xfrm>
            <a:off x="423013" y="2825750"/>
            <a:ext cx="9144000" cy="1655762"/>
          </a:xfrm>
          <a:prstGeom prst="rect">
            <a:avLst/>
          </a:prstGeom>
        </p:spPr>
        <p:txBody>
          <a:bodyPr>
            <a:normAutofit/>
          </a:bodyPr>
          <a:lstStyle>
            <a:lvl1pPr marL="0" indent="0" algn="l">
              <a:buNone/>
              <a:defRPr sz="3000" b="0" i="0">
                <a:solidFill>
                  <a:srgbClr val="040204"/>
                </a:solidFill>
                <a:latin typeface="Quicksand" pitchFamily="2" charset="77"/>
                <a:ea typeface="Roboto Light"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dirty="0"/>
              <a:t>Here goes the subtitle</a:t>
            </a:r>
          </a:p>
        </p:txBody>
      </p:sp>
      <p:pic>
        <p:nvPicPr>
          <p:cNvPr id="6" name="Picture 5" descr="A black background with white letters&#10;&#10;AI-generated content may be incorrect.">
            <a:extLst>
              <a:ext uri="{FF2B5EF4-FFF2-40B4-BE49-F238E27FC236}">
                <a16:creationId xmlns:a16="http://schemas.microsoft.com/office/drawing/2014/main" id="{1F23F6CC-5536-DEF9-280B-662CBEF43404}"/>
              </a:ext>
            </a:extLst>
          </p:cNvPr>
          <p:cNvPicPr>
            <a:picLocks noChangeAspect="1"/>
          </p:cNvPicPr>
          <p:nvPr userDrawn="1"/>
        </p:nvPicPr>
        <p:blipFill>
          <a:blip r:embed="rId2"/>
          <a:stretch>
            <a:fillRect/>
          </a:stretch>
        </p:blipFill>
        <p:spPr>
          <a:xfrm>
            <a:off x="188844" y="212035"/>
            <a:ext cx="3414876" cy="779483"/>
          </a:xfrm>
          <a:prstGeom prst="rect">
            <a:avLst/>
          </a:prstGeom>
        </p:spPr>
      </p:pic>
      <p:pic>
        <p:nvPicPr>
          <p:cNvPr id="9" name="Picture 8" descr="Blue text on a black background&#10;&#10;AI-generated content may be incorrect.">
            <a:extLst>
              <a:ext uri="{FF2B5EF4-FFF2-40B4-BE49-F238E27FC236}">
                <a16:creationId xmlns:a16="http://schemas.microsoft.com/office/drawing/2014/main" id="{963091A3-5E9B-997E-DC77-99B8887BD2CC}"/>
              </a:ext>
            </a:extLst>
          </p:cNvPr>
          <p:cNvPicPr>
            <a:picLocks noChangeAspect="1"/>
          </p:cNvPicPr>
          <p:nvPr userDrawn="1"/>
        </p:nvPicPr>
        <p:blipFill>
          <a:blip r:embed="rId3"/>
          <a:stretch>
            <a:fillRect/>
          </a:stretch>
        </p:blipFill>
        <p:spPr>
          <a:xfrm>
            <a:off x="440675" y="5922889"/>
            <a:ext cx="2302525" cy="511672"/>
          </a:xfrm>
          <a:prstGeom prst="rect">
            <a:avLst/>
          </a:prstGeom>
        </p:spPr>
      </p:pic>
      <p:sp>
        <p:nvSpPr>
          <p:cNvPr id="10" name="TextBox 9">
            <a:extLst>
              <a:ext uri="{FF2B5EF4-FFF2-40B4-BE49-F238E27FC236}">
                <a16:creationId xmlns:a16="http://schemas.microsoft.com/office/drawing/2014/main" id="{6A5426CC-2482-15FD-B021-EAB815C69DE3}"/>
              </a:ext>
            </a:extLst>
          </p:cNvPr>
          <p:cNvSpPr txBox="1"/>
          <p:nvPr userDrawn="1"/>
        </p:nvSpPr>
        <p:spPr>
          <a:xfrm>
            <a:off x="385590" y="6415746"/>
            <a:ext cx="2467779" cy="276999"/>
          </a:xfrm>
          <a:prstGeom prst="rect">
            <a:avLst/>
          </a:prstGeom>
          <a:noFill/>
        </p:spPr>
        <p:txBody>
          <a:bodyPr wrap="square" rtlCol="0">
            <a:spAutoFit/>
          </a:bodyPr>
          <a:lstStyle/>
          <a:p>
            <a:pPr algn="l"/>
            <a:r>
              <a:rPr lang="en-GB" sz="1200" b="0" i="0" dirty="0">
                <a:solidFill>
                  <a:schemeClr val="tx1"/>
                </a:solidFill>
                <a:effectLst/>
                <a:latin typeface="Roboto" panose="02000000000000000000" pitchFamily="2" charset="0"/>
                <a:ea typeface="Roboto" panose="02000000000000000000" pitchFamily="2" charset="0"/>
              </a:rPr>
              <a:t>Grant agreement ID: 101188045</a:t>
            </a:r>
            <a:endParaRPr lang="en-GB" sz="1200" b="0" i="0" dirty="0">
              <a:solidFill>
                <a:schemeClr val="tx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42524729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xt Page 3">
    <p:spTree>
      <p:nvGrpSpPr>
        <p:cNvPr id="1" name=""/>
        <p:cNvGrpSpPr/>
        <p:nvPr/>
      </p:nvGrpSpPr>
      <p:grpSpPr>
        <a:xfrm>
          <a:off x="0" y="0"/>
          <a:ext cx="0" cy="0"/>
          <a:chOff x="0" y="0"/>
          <a:chExt cx="0" cy="0"/>
        </a:xfrm>
      </p:grpSpPr>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dirty="0"/>
          </a:p>
        </p:txBody>
      </p:sp>
      <p:pic>
        <p:nvPicPr>
          <p:cNvPr id="3" name="Picture 2">
            <a:extLst>
              <a:ext uri="{FF2B5EF4-FFF2-40B4-BE49-F238E27FC236}">
                <a16:creationId xmlns:a16="http://schemas.microsoft.com/office/drawing/2014/main" id="{B46A8FAB-9C0C-B536-B04E-37232AE85E44}"/>
              </a:ext>
            </a:extLst>
          </p:cNvPr>
          <p:cNvPicPr>
            <a:picLocks noChangeAspect="1"/>
          </p:cNvPicPr>
          <p:nvPr userDrawn="1"/>
        </p:nvPicPr>
        <p:blipFill>
          <a:blip r:embed="rId2"/>
          <a:srcRect/>
          <a:stretch/>
        </p:blipFill>
        <p:spPr>
          <a:xfrm>
            <a:off x="204737" y="307761"/>
            <a:ext cx="1971933" cy="450115"/>
          </a:xfrm>
          <a:prstGeom prst="rect">
            <a:avLst/>
          </a:prstGeom>
        </p:spPr>
      </p:pic>
      <p:pic>
        <p:nvPicPr>
          <p:cNvPr id="7" name="Picture 6" descr="Blue text on a black background&#10;&#10;AI-generated content may be incorrect.">
            <a:extLst>
              <a:ext uri="{FF2B5EF4-FFF2-40B4-BE49-F238E27FC236}">
                <a16:creationId xmlns:a16="http://schemas.microsoft.com/office/drawing/2014/main" id="{B42F8460-7910-F3C8-0381-93AAF83D2361}"/>
              </a:ext>
            </a:extLst>
          </p:cNvPr>
          <p:cNvPicPr>
            <a:picLocks noChangeAspect="1"/>
          </p:cNvPicPr>
          <p:nvPr userDrawn="1"/>
        </p:nvPicPr>
        <p:blipFill>
          <a:blip r:embed="rId3"/>
          <a:stretch>
            <a:fillRect/>
          </a:stretch>
        </p:blipFill>
        <p:spPr>
          <a:xfrm>
            <a:off x="352540" y="6121193"/>
            <a:ext cx="1509310" cy="335402"/>
          </a:xfrm>
          <a:prstGeom prst="rect">
            <a:avLst/>
          </a:prstGeom>
        </p:spPr>
      </p:pic>
      <p:sp>
        <p:nvSpPr>
          <p:cNvPr id="8" name="TextBox 7">
            <a:extLst>
              <a:ext uri="{FF2B5EF4-FFF2-40B4-BE49-F238E27FC236}">
                <a16:creationId xmlns:a16="http://schemas.microsoft.com/office/drawing/2014/main" id="{84C05205-89C1-6284-2CAB-9D7547706D29}"/>
              </a:ext>
            </a:extLst>
          </p:cNvPr>
          <p:cNvSpPr txBox="1"/>
          <p:nvPr userDrawn="1"/>
        </p:nvSpPr>
        <p:spPr>
          <a:xfrm>
            <a:off x="275421" y="6430040"/>
            <a:ext cx="2060154" cy="215444"/>
          </a:xfrm>
          <a:prstGeom prst="rect">
            <a:avLst/>
          </a:prstGeom>
          <a:noFill/>
        </p:spPr>
        <p:txBody>
          <a:bodyPr wrap="square" rtlCol="0">
            <a:spAutoFit/>
          </a:bodyPr>
          <a:lstStyle/>
          <a:p>
            <a:pPr algn="l"/>
            <a:r>
              <a:rPr lang="en-GB" sz="800" b="0" i="0" dirty="0">
                <a:solidFill>
                  <a:schemeClr val="tx1"/>
                </a:solidFill>
                <a:effectLst/>
                <a:latin typeface="Roboto" panose="02000000000000000000" pitchFamily="2" charset="0"/>
                <a:ea typeface="Roboto" panose="02000000000000000000" pitchFamily="2" charset="0"/>
              </a:rPr>
              <a:t>Grant agreement ID: 101188045</a:t>
            </a:r>
            <a:endParaRPr lang="en-GB" sz="800" b="0" i="0" dirty="0">
              <a:solidFill>
                <a:schemeClr val="tx1"/>
              </a:solidFill>
              <a:latin typeface="Roboto" panose="02000000000000000000" pitchFamily="2" charset="0"/>
              <a:ea typeface="Roboto" panose="02000000000000000000" pitchFamily="2" charset="0"/>
            </a:endParaRPr>
          </a:p>
        </p:txBody>
      </p:sp>
      <p:sp>
        <p:nvSpPr>
          <p:cNvPr id="10" name="Tijdelijke aanduiding voor inhoud 3">
            <a:extLst>
              <a:ext uri="{FF2B5EF4-FFF2-40B4-BE49-F238E27FC236}">
                <a16:creationId xmlns:a16="http://schemas.microsoft.com/office/drawing/2014/main" id="{22055D97-7693-F5BB-35AE-457021B004C0}"/>
              </a:ext>
            </a:extLst>
          </p:cNvPr>
          <p:cNvSpPr>
            <a:spLocks noGrp="1"/>
          </p:cNvSpPr>
          <p:nvPr>
            <p:ph sz="half" idx="15"/>
          </p:nvPr>
        </p:nvSpPr>
        <p:spPr>
          <a:xfrm>
            <a:off x="2266122" y="1371600"/>
            <a:ext cx="9285795" cy="4850295"/>
          </a:xfrm>
          <a:prstGeom prst="rect">
            <a:avLst/>
          </a:prstGeom>
        </p:spPr>
        <p:txBody>
          <a:bodyPr>
            <a:normAutofit/>
          </a:bodyPr>
          <a:lstStyle>
            <a:lvl1pPr marL="285750" indent="-285750">
              <a:lnSpc>
                <a:spcPct val="100000"/>
              </a:lnSpc>
              <a:spcBef>
                <a:spcPts val="600"/>
              </a:spcBef>
              <a:spcAft>
                <a:spcPts val="600"/>
              </a:spcAft>
              <a:buFont typeface="Arial" panose="020B0604020202020204" pitchFamily="34" charset="0"/>
              <a:buChar char="•"/>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a:t>Click to edit Master text styles</a:t>
            </a:r>
          </a:p>
        </p:txBody>
      </p:sp>
      <p:sp>
        <p:nvSpPr>
          <p:cNvPr id="11" name="Titel 1">
            <a:extLst>
              <a:ext uri="{FF2B5EF4-FFF2-40B4-BE49-F238E27FC236}">
                <a16:creationId xmlns:a16="http://schemas.microsoft.com/office/drawing/2014/main" id="{CF93EB08-B152-73DA-8FB1-F50D7B1962DD}"/>
              </a:ext>
            </a:extLst>
          </p:cNvPr>
          <p:cNvSpPr>
            <a:spLocks noGrp="1"/>
          </p:cNvSpPr>
          <p:nvPr>
            <p:ph type="title" hasCustomPrompt="1"/>
          </p:nvPr>
        </p:nvSpPr>
        <p:spPr>
          <a:xfrm>
            <a:off x="2256183" y="166060"/>
            <a:ext cx="9295734" cy="603887"/>
          </a:xfrm>
          <a:prstGeom prst="rect">
            <a:avLst/>
          </a:prstGeom>
        </p:spPr>
        <p:txBody>
          <a:bodyPr>
            <a:normAutofit/>
          </a:bodyPr>
          <a:lstStyle>
            <a:lvl1pPr>
              <a:defRPr sz="3500" b="0" i="0">
                <a:solidFill>
                  <a:srgbClr val="008691"/>
                </a:solidFill>
                <a:latin typeface="Quicksand" pitchFamily="2" charset="77"/>
              </a:defRPr>
            </a:lvl1pPr>
          </a:lstStyle>
          <a:p>
            <a:r>
              <a:rPr lang="nl-NL" dirty="0" err="1"/>
              <a:t>Here</a:t>
            </a:r>
            <a:r>
              <a:rPr lang="nl-NL" dirty="0"/>
              <a:t> </a:t>
            </a:r>
            <a:r>
              <a:rPr lang="nl-NL" dirty="0" err="1"/>
              <a:t>goes</a:t>
            </a:r>
            <a:r>
              <a:rPr lang="nl-NL" dirty="0"/>
              <a:t> a headline</a:t>
            </a:r>
          </a:p>
        </p:txBody>
      </p:sp>
      <p:sp>
        <p:nvSpPr>
          <p:cNvPr id="12" name="Text Placeholder 4">
            <a:extLst>
              <a:ext uri="{FF2B5EF4-FFF2-40B4-BE49-F238E27FC236}">
                <a16:creationId xmlns:a16="http://schemas.microsoft.com/office/drawing/2014/main" id="{7469B9C4-5349-FD31-432F-EA63671B6E6B}"/>
              </a:ext>
            </a:extLst>
          </p:cNvPr>
          <p:cNvSpPr>
            <a:spLocks noGrp="1"/>
          </p:cNvSpPr>
          <p:nvPr>
            <p:ph type="body" sz="quarter" idx="14" hasCustomPrompt="1"/>
          </p:nvPr>
        </p:nvSpPr>
        <p:spPr>
          <a:xfrm>
            <a:off x="2256183" y="825564"/>
            <a:ext cx="9295733"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dirty="0" err="1"/>
              <a:t>Here</a:t>
            </a:r>
            <a:r>
              <a:rPr lang="nl-NL" dirty="0"/>
              <a:t> </a:t>
            </a:r>
            <a:r>
              <a:rPr lang="nl-NL" dirty="0" err="1"/>
              <a:t>goes</a:t>
            </a:r>
            <a:r>
              <a:rPr lang="nl-NL" dirty="0"/>
              <a:t> a sub-headline</a:t>
            </a:r>
            <a:endParaRPr lang="en-BE" dirty="0"/>
          </a:p>
        </p:txBody>
      </p:sp>
    </p:spTree>
    <p:extLst>
      <p:ext uri="{BB962C8B-B14F-4D97-AF65-F5344CB8AC3E}">
        <p14:creationId xmlns:p14="http://schemas.microsoft.com/office/powerpoint/2010/main" val="29167211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Page 3, no twinfinity">
    <p:spTree>
      <p:nvGrpSpPr>
        <p:cNvPr id="1" name=""/>
        <p:cNvGrpSpPr/>
        <p:nvPr/>
      </p:nvGrpSpPr>
      <p:grpSpPr>
        <a:xfrm>
          <a:off x="0" y="0"/>
          <a:ext cx="0" cy="0"/>
          <a:chOff x="0" y="0"/>
          <a:chExt cx="0" cy="0"/>
        </a:xfrm>
      </p:grpSpPr>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p:nvPr>
        </p:nvSpPr>
        <p:spPr>
          <a:xfrm>
            <a:off x="2266122" y="1371600"/>
            <a:ext cx="9285795" cy="4850295"/>
          </a:xfrm>
          <a:prstGeom prst="rect">
            <a:avLst/>
          </a:prstGeom>
        </p:spPr>
        <p:txBody>
          <a:bodyPr>
            <a:normAutofit/>
          </a:bodyPr>
          <a:lstStyle>
            <a:lvl1pPr marL="285750" indent="-285750">
              <a:lnSpc>
                <a:spcPct val="100000"/>
              </a:lnSpc>
              <a:spcBef>
                <a:spcPts val="600"/>
              </a:spcBef>
              <a:spcAft>
                <a:spcPts val="600"/>
              </a:spcAft>
              <a:buFont typeface="Arial" panose="020B0604020202020204" pitchFamily="34" charset="0"/>
              <a:buChar char="•"/>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a:t>Click to edit Master text styles</a:t>
            </a:r>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2256183" y="166060"/>
            <a:ext cx="9295734" cy="603887"/>
          </a:xfrm>
          <a:prstGeom prst="rect">
            <a:avLst/>
          </a:prstGeom>
        </p:spPr>
        <p:txBody>
          <a:bodyPr>
            <a:normAutofit/>
          </a:bodyPr>
          <a:lstStyle>
            <a:lvl1pPr>
              <a:defRPr sz="3500" b="0" i="0">
                <a:solidFill>
                  <a:srgbClr val="008691"/>
                </a:solidFill>
                <a:latin typeface="Quicksand" pitchFamily="2" charset="77"/>
              </a:defRPr>
            </a:lvl1pPr>
          </a:lstStyle>
          <a:p>
            <a:r>
              <a:rPr lang="nl-NL" dirty="0" err="1"/>
              <a:t>Here</a:t>
            </a:r>
            <a:r>
              <a:rPr lang="nl-NL" dirty="0"/>
              <a:t> </a:t>
            </a:r>
            <a:r>
              <a:rPr lang="nl-NL" dirty="0" err="1"/>
              <a:t>goes</a:t>
            </a:r>
            <a:r>
              <a:rPr lang="nl-NL" dirty="0"/>
              <a:t>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dirty="0"/>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2256183" y="825564"/>
            <a:ext cx="9295733"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dirty="0" err="1"/>
              <a:t>Here</a:t>
            </a:r>
            <a:r>
              <a:rPr lang="nl-NL" dirty="0"/>
              <a:t> </a:t>
            </a:r>
            <a:r>
              <a:rPr lang="nl-NL" dirty="0" err="1"/>
              <a:t>goes</a:t>
            </a:r>
            <a:r>
              <a:rPr lang="nl-NL" dirty="0"/>
              <a:t> a sub-headline</a:t>
            </a:r>
            <a:endParaRPr lang="en-BE" dirty="0"/>
          </a:p>
        </p:txBody>
      </p:sp>
      <p:pic>
        <p:nvPicPr>
          <p:cNvPr id="5" name="Picture 4">
            <a:extLst>
              <a:ext uri="{FF2B5EF4-FFF2-40B4-BE49-F238E27FC236}">
                <a16:creationId xmlns:a16="http://schemas.microsoft.com/office/drawing/2014/main" id="{CFE752ED-40E2-C64A-2245-EE55EE3A46B1}"/>
              </a:ext>
            </a:extLst>
          </p:cNvPr>
          <p:cNvPicPr>
            <a:picLocks noChangeAspect="1"/>
          </p:cNvPicPr>
          <p:nvPr userDrawn="1"/>
        </p:nvPicPr>
        <p:blipFill>
          <a:blip r:embed="rId2"/>
          <a:srcRect/>
          <a:stretch/>
        </p:blipFill>
        <p:spPr>
          <a:xfrm>
            <a:off x="204737" y="307761"/>
            <a:ext cx="1971933" cy="450115"/>
          </a:xfrm>
          <a:prstGeom prst="rect">
            <a:avLst/>
          </a:prstGeom>
        </p:spPr>
      </p:pic>
      <p:pic>
        <p:nvPicPr>
          <p:cNvPr id="3" name="Picture 2" descr="Blue text on a black background&#10;&#10;AI-generated content may be incorrect.">
            <a:extLst>
              <a:ext uri="{FF2B5EF4-FFF2-40B4-BE49-F238E27FC236}">
                <a16:creationId xmlns:a16="http://schemas.microsoft.com/office/drawing/2014/main" id="{A8228CFA-3304-35B1-4214-CE0BA1AAAA17}"/>
              </a:ext>
            </a:extLst>
          </p:cNvPr>
          <p:cNvPicPr>
            <a:picLocks noChangeAspect="1"/>
          </p:cNvPicPr>
          <p:nvPr userDrawn="1"/>
        </p:nvPicPr>
        <p:blipFill>
          <a:blip r:embed="rId3"/>
          <a:stretch>
            <a:fillRect/>
          </a:stretch>
        </p:blipFill>
        <p:spPr>
          <a:xfrm>
            <a:off x="352540" y="6121193"/>
            <a:ext cx="1509310" cy="335402"/>
          </a:xfrm>
          <a:prstGeom prst="rect">
            <a:avLst/>
          </a:prstGeom>
        </p:spPr>
      </p:pic>
      <p:sp>
        <p:nvSpPr>
          <p:cNvPr id="4" name="TextBox 3">
            <a:extLst>
              <a:ext uri="{FF2B5EF4-FFF2-40B4-BE49-F238E27FC236}">
                <a16:creationId xmlns:a16="http://schemas.microsoft.com/office/drawing/2014/main" id="{5F7304D6-B514-9D73-A7B0-EBBFFA002321}"/>
              </a:ext>
            </a:extLst>
          </p:cNvPr>
          <p:cNvSpPr txBox="1"/>
          <p:nvPr userDrawn="1"/>
        </p:nvSpPr>
        <p:spPr>
          <a:xfrm>
            <a:off x="275421" y="6430040"/>
            <a:ext cx="2060154" cy="215444"/>
          </a:xfrm>
          <a:prstGeom prst="rect">
            <a:avLst/>
          </a:prstGeom>
          <a:noFill/>
        </p:spPr>
        <p:txBody>
          <a:bodyPr wrap="square" rtlCol="0">
            <a:spAutoFit/>
          </a:bodyPr>
          <a:lstStyle/>
          <a:p>
            <a:pPr algn="l"/>
            <a:r>
              <a:rPr lang="en-GB" sz="800" b="0" i="0" dirty="0">
                <a:solidFill>
                  <a:schemeClr val="tx1"/>
                </a:solidFill>
                <a:effectLst/>
                <a:latin typeface="Roboto" panose="02000000000000000000" pitchFamily="2" charset="0"/>
                <a:ea typeface="Roboto" panose="02000000000000000000" pitchFamily="2" charset="0"/>
              </a:rPr>
              <a:t>Grant agreement ID: 101188045</a:t>
            </a:r>
            <a:endParaRPr lang="en-GB" sz="800" b="0" i="0" dirty="0">
              <a:solidFill>
                <a:schemeClr val="tx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24179765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 Image Page 2">
    <p:spTree>
      <p:nvGrpSpPr>
        <p:cNvPr id="1" name=""/>
        <p:cNvGrpSpPr/>
        <p:nvPr/>
      </p:nvGrpSpPr>
      <p:grpSpPr>
        <a:xfrm>
          <a:off x="0" y="0"/>
          <a:ext cx="0" cy="0"/>
          <a:chOff x="0" y="0"/>
          <a:chExt cx="0" cy="0"/>
        </a:xfrm>
      </p:grpSpPr>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dirty="0"/>
          </a:p>
        </p:txBody>
      </p:sp>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2258457" y="1377108"/>
            <a:ext cx="4122021" cy="4946573"/>
          </a:xfrm>
          <a:prstGeom prst="rect">
            <a:avLst/>
          </a:prstGeom>
        </p:spPr>
        <p:txBody>
          <a:bodyPr>
            <a:normAutofit/>
          </a:bodyPr>
          <a:lstStyle>
            <a:lvl1pPr marL="0" indent="0">
              <a:lnSpc>
                <a:spcPct val="130000"/>
              </a:lnSpc>
              <a:buNone/>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dirty="0"/>
              <a:t>Click </a:t>
            </a:r>
            <a:r>
              <a:rPr lang="nl-NL" dirty="0" err="1"/>
              <a:t>here</a:t>
            </a:r>
            <a:r>
              <a:rPr lang="nl-NL" dirty="0"/>
              <a:t> </a:t>
            </a:r>
            <a:r>
              <a:rPr lang="nl-NL" dirty="0" err="1"/>
              <a:t>to</a:t>
            </a:r>
            <a:r>
              <a:rPr lang="nl-NL" dirty="0"/>
              <a:t> </a:t>
            </a:r>
            <a:r>
              <a:rPr lang="nl-NL" dirty="0" err="1"/>
              <a:t>insert</a:t>
            </a:r>
            <a:r>
              <a:rPr lang="nl-NL" dirty="0"/>
              <a:t> </a:t>
            </a:r>
            <a:r>
              <a:rPr lang="nl-NL" dirty="0" err="1"/>
              <a:t>text</a:t>
            </a:r>
            <a:endParaRPr lang="nl-NL" dirty="0"/>
          </a:p>
          <a:p>
            <a:pPr lvl="0"/>
            <a:endParaRPr lang="nl-NL" dirty="0"/>
          </a:p>
        </p:txBody>
      </p:sp>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6624662" y="1366092"/>
            <a:ext cx="4927256" cy="4957590"/>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nl-NL" dirty="0" err="1"/>
              <a:t>Insert</a:t>
            </a:r>
            <a:r>
              <a:rPr lang="nl-NL" dirty="0"/>
              <a:t> Image  </a:t>
            </a:r>
          </a:p>
        </p:txBody>
      </p:sp>
      <p:pic>
        <p:nvPicPr>
          <p:cNvPr id="7" name="Picture 6">
            <a:extLst>
              <a:ext uri="{FF2B5EF4-FFF2-40B4-BE49-F238E27FC236}">
                <a16:creationId xmlns:a16="http://schemas.microsoft.com/office/drawing/2014/main" id="{24E1C644-5694-0054-B527-22452AA846A7}"/>
              </a:ext>
            </a:extLst>
          </p:cNvPr>
          <p:cNvPicPr>
            <a:picLocks noChangeAspect="1"/>
          </p:cNvPicPr>
          <p:nvPr userDrawn="1"/>
        </p:nvPicPr>
        <p:blipFill>
          <a:blip r:embed="rId2"/>
          <a:srcRect/>
          <a:stretch/>
        </p:blipFill>
        <p:spPr>
          <a:xfrm>
            <a:off x="204737" y="307761"/>
            <a:ext cx="1971933" cy="450115"/>
          </a:xfrm>
          <a:prstGeom prst="rect">
            <a:avLst/>
          </a:prstGeom>
        </p:spPr>
      </p:pic>
      <p:pic>
        <p:nvPicPr>
          <p:cNvPr id="8" name="Picture 7" descr="Blue text on a black background&#10;&#10;AI-generated content may be incorrect.">
            <a:extLst>
              <a:ext uri="{FF2B5EF4-FFF2-40B4-BE49-F238E27FC236}">
                <a16:creationId xmlns:a16="http://schemas.microsoft.com/office/drawing/2014/main" id="{DF5E2E7F-F6D0-0DAE-ABA4-AD20C2C0D252}"/>
              </a:ext>
            </a:extLst>
          </p:cNvPr>
          <p:cNvPicPr>
            <a:picLocks noChangeAspect="1"/>
          </p:cNvPicPr>
          <p:nvPr userDrawn="1"/>
        </p:nvPicPr>
        <p:blipFill>
          <a:blip r:embed="rId3"/>
          <a:stretch>
            <a:fillRect/>
          </a:stretch>
        </p:blipFill>
        <p:spPr>
          <a:xfrm>
            <a:off x="352540" y="6121193"/>
            <a:ext cx="1509310" cy="335402"/>
          </a:xfrm>
          <a:prstGeom prst="rect">
            <a:avLst/>
          </a:prstGeom>
        </p:spPr>
      </p:pic>
      <p:sp>
        <p:nvSpPr>
          <p:cNvPr id="10" name="TextBox 9">
            <a:extLst>
              <a:ext uri="{FF2B5EF4-FFF2-40B4-BE49-F238E27FC236}">
                <a16:creationId xmlns:a16="http://schemas.microsoft.com/office/drawing/2014/main" id="{A9A5B265-9120-380E-112C-D0C616400B8C}"/>
              </a:ext>
            </a:extLst>
          </p:cNvPr>
          <p:cNvSpPr txBox="1"/>
          <p:nvPr userDrawn="1"/>
        </p:nvSpPr>
        <p:spPr>
          <a:xfrm>
            <a:off x="275421" y="6430040"/>
            <a:ext cx="2060154" cy="215444"/>
          </a:xfrm>
          <a:prstGeom prst="rect">
            <a:avLst/>
          </a:prstGeom>
          <a:noFill/>
        </p:spPr>
        <p:txBody>
          <a:bodyPr wrap="square" rtlCol="0">
            <a:spAutoFit/>
          </a:bodyPr>
          <a:lstStyle/>
          <a:p>
            <a:pPr algn="l"/>
            <a:r>
              <a:rPr lang="en-GB" sz="800" b="0" i="0" dirty="0">
                <a:solidFill>
                  <a:schemeClr val="tx1"/>
                </a:solidFill>
                <a:effectLst/>
                <a:latin typeface="Roboto" panose="02000000000000000000" pitchFamily="2" charset="0"/>
                <a:ea typeface="Roboto" panose="02000000000000000000" pitchFamily="2" charset="0"/>
              </a:rPr>
              <a:t>Grant agreement ID: 101188045</a:t>
            </a:r>
            <a:endParaRPr lang="en-GB" sz="800" b="0" i="0" dirty="0">
              <a:solidFill>
                <a:schemeClr val="tx1"/>
              </a:solidFill>
              <a:latin typeface="Roboto" panose="02000000000000000000" pitchFamily="2" charset="0"/>
              <a:ea typeface="Roboto" panose="02000000000000000000" pitchFamily="2" charset="0"/>
            </a:endParaRPr>
          </a:p>
        </p:txBody>
      </p:sp>
      <p:sp>
        <p:nvSpPr>
          <p:cNvPr id="11" name="Titel 1">
            <a:extLst>
              <a:ext uri="{FF2B5EF4-FFF2-40B4-BE49-F238E27FC236}">
                <a16:creationId xmlns:a16="http://schemas.microsoft.com/office/drawing/2014/main" id="{9F3EDEC4-AA10-586A-3D89-4F296212493C}"/>
              </a:ext>
            </a:extLst>
          </p:cNvPr>
          <p:cNvSpPr>
            <a:spLocks noGrp="1"/>
          </p:cNvSpPr>
          <p:nvPr>
            <p:ph type="title" hasCustomPrompt="1"/>
          </p:nvPr>
        </p:nvSpPr>
        <p:spPr>
          <a:xfrm>
            <a:off x="2256183" y="166060"/>
            <a:ext cx="9295734" cy="603887"/>
          </a:xfrm>
          <a:prstGeom prst="rect">
            <a:avLst/>
          </a:prstGeom>
        </p:spPr>
        <p:txBody>
          <a:bodyPr>
            <a:normAutofit/>
          </a:bodyPr>
          <a:lstStyle>
            <a:lvl1pPr>
              <a:defRPr sz="3500" b="0" i="0">
                <a:solidFill>
                  <a:srgbClr val="008691"/>
                </a:solidFill>
                <a:latin typeface="Quicksand" pitchFamily="2" charset="77"/>
              </a:defRPr>
            </a:lvl1pPr>
          </a:lstStyle>
          <a:p>
            <a:r>
              <a:rPr lang="nl-NL" dirty="0" err="1"/>
              <a:t>Here</a:t>
            </a:r>
            <a:r>
              <a:rPr lang="nl-NL" dirty="0"/>
              <a:t> </a:t>
            </a:r>
            <a:r>
              <a:rPr lang="nl-NL" dirty="0" err="1"/>
              <a:t>goes</a:t>
            </a:r>
            <a:r>
              <a:rPr lang="nl-NL" dirty="0"/>
              <a:t> a headline</a:t>
            </a:r>
          </a:p>
        </p:txBody>
      </p:sp>
      <p:sp>
        <p:nvSpPr>
          <p:cNvPr id="13" name="Text Placeholder 4">
            <a:extLst>
              <a:ext uri="{FF2B5EF4-FFF2-40B4-BE49-F238E27FC236}">
                <a16:creationId xmlns:a16="http://schemas.microsoft.com/office/drawing/2014/main" id="{72C6E06D-CC61-F38E-815F-9742EDF11AA4}"/>
              </a:ext>
            </a:extLst>
          </p:cNvPr>
          <p:cNvSpPr>
            <a:spLocks noGrp="1"/>
          </p:cNvSpPr>
          <p:nvPr>
            <p:ph type="body" sz="quarter" idx="14" hasCustomPrompt="1"/>
          </p:nvPr>
        </p:nvSpPr>
        <p:spPr>
          <a:xfrm>
            <a:off x="2256183" y="825564"/>
            <a:ext cx="9295733"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dirty="0" err="1"/>
              <a:t>Here</a:t>
            </a:r>
            <a:r>
              <a:rPr lang="nl-NL" dirty="0"/>
              <a:t> </a:t>
            </a:r>
            <a:r>
              <a:rPr lang="nl-NL" dirty="0" err="1"/>
              <a:t>goes</a:t>
            </a:r>
            <a:r>
              <a:rPr lang="nl-NL" dirty="0"/>
              <a:t> a sub-headline</a:t>
            </a:r>
            <a:endParaRPr lang="en-BE" dirty="0"/>
          </a:p>
        </p:txBody>
      </p:sp>
    </p:spTree>
    <p:extLst>
      <p:ext uri="{BB962C8B-B14F-4D97-AF65-F5344CB8AC3E}">
        <p14:creationId xmlns:p14="http://schemas.microsoft.com/office/powerpoint/2010/main" val="18195537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mage Page 2">
    <p:spTree>
      <p:nvGrpSpPr>
        <p:cNvPr id="1" name=""/>
        <p:cNvGrpSpPr/>
        <p:nvPr/>
      </p:nvGrpSpPr>
      <p:grpSpPr>
        <a:xfrm>
          <a:off x="0" y="0"/>
          <a:ext cx="0" cy="0"/>
          <a:chOff x="0" y="0"/>
          <a:chExt cx="0" cy="0"/>
        </a:xfrm>
      </p:grpSpPr>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2247440" y="1421295"/>
            <a:ext cx="9304475" cy="4850295"/>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nl-NL" dirty="0" err="1"/>
              <a:t>Insert</a:t>
            </a:r>
            <a:r>
              <a:rPr lang="nl-NL" dirty="0"/>
              <a:t> Image  </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dirty="0"/>
          </a:p>
        </p:txBody>
      </p:sp>
      <p:pic>
        <p:nvPicPr>
          <p:cNvPr id="7" name="Picture 6">
            <a:extLst>
              <a:ext uri="{FF2B5EF4-FFF2-40B4-BE49-F238E27FC236}">
                <a16:creationId xmlns:a16="http://schemas.microsoft.com/office/drawing/2014/main" id="{AA410B8F-921C-4E4E-120D-1E383A7396BC}"/>
              </a:ext>
            </a:extLst>
          </p:cNvPr>
          <p:cNvPicPr>
            <a:picLocks noChangeAspect="1"/>
          </p:cNvPicPr>
          <p:nvPr userDrawn="1"/>
        </p:nvPicPr>
        <p:blipFill>
          <a:blip r:embed="rId2"/>
          <a:srcRect/>
          <a:stretch/>
        </p:blipFill>
        <p:spPr>
          <a:xfrm>
            <a:off x="204737" y="307761"/>
            <a:ext cx="1971933" cy="450115"/>
          </a:xfrm>
          <a:prstGeom prst="rect">
            <a:avLst/>
          </a:prstGeom>
        </p:spPr>
      </p:pic>
      <p:pic>
        <p:nvPicPr>
          <p:cNvPr id="10" name="Picture 9" descr="Blue text on a black background&#10;&#10;AI-generated content may be incorrect.">
            <a:extLst>
              <a:ext uri="{FF2B5EF4-FFF2-40B4-BE49-F238E27FC236}">
                <a16:creationId xmlns:a16="http://schemas.microsoft.com/office/drawing/2014/main" id="{101AA543-81B6-15B6-4FD3-619818D4F514}"/>
              </a:ext>
            </a:extLst>
          </p:cNvPr>
          <p:cNvPicPr>
            <a:picLocks noChangeAspect="1"/>
          </p:cNvPicPr>
          <p:nvPr userDrawn="1"/>
        </p:nvPicPr>
        <p:blipFill>
          <a:blip r:embed="rId3"/>
          <a:stretch>
            <a:fillRect/>
          </a:stretch>
        </p:blipFill>
        <p:spPr>
          <a:xfrm>
            <a:off x="352540" y="6121193"/>
            <a:ext cx="1509310" cy="335402"/>
          </a:xfrm>
          <a:prstGeom prst="rect">
            <a:avLst/>
          </a:prstGeom>
        </p:spPr>
      </p:pic>
      <p:sp>
        <p:nvSpPr>
          <p:cNvPr id="11" name="TextBox 10">
            <a:extLst>
              <a:ext uri="{FF2B5EF4-FFF2-40B4-BE49-F238E27FC236}">
                <a16:creationId xmlns:a16="http://schemas.microsoft.com/office/drawing/2014/main" id="{ACCCDAF0-AB9B-7C93-ACC0-BF9934557B82}"/>
              </a:ext>
            </a:extLst>
          </p:cNvPr>
          <p:cNvSpPr txBox="1"/>
          <p:nvPr userDrawn="1"/>
        </p:nvSpPr>
        <p:spPr>
          <a:xfrm>
            <a:off x="275421" y="6430040"/>
            <a:ext cx="2060154" cy="215444"/>
          </a:xfrm>
          <a:prstGeom prst="rect">
            <a:avLst/>
          </a:prstGeom>
          <a:noFill/>
        </p:spPr>
        <p:txBody>
          <a:bodyPr wrap="square" rtlCol="0">
            <a:spAutoFit/>
          </a:bodyPr>
          <a:lstStyle/>
          <a:p>
            <a:pPr algn="l"/>
            <a:r>
              <a:rPr lang="en-GB" sz="800" b="0" i="0" dirty="0">
                <a:solidFill>
                  <a:schemeClr val="tx1"/>
                </a:solidFill>
                <a:effectLst/>
                <a:latin typeface="Roboto" panose="02000000000000000000" pitchFamily="2" charset="0"/>
                <a:ea typeface="Roboto" panose="02000000000000000000" pitchFamily="2" charset="0"/>
              </a:rPr>
              <a:t>Grant agreement ID: 101188045</a:t>
            </a:r>
            <a:endParaRPr lang="en-GB" sz="800" b="0" i="0" dirty="0">
              <a:solidFill>
                <a:schemeClr val="tx1"/>
              </a:solidFill>
              <a:latin typeface="Roboto" panose="02000000000000000000" pitchFamily="2" charset="0"/>
              <a:ea typeface="Roboto" panose="02000000000000000000" pitchFamily="2" charset="0"/>
            </a:endParaRPr>
          </a:p>
        </p:txBody>
      </p:sp>
      <p:sp>
        <p:nvSpPr>
          <p:cNvPr id="13" name="Titel 1">
            <a:extLst>
              <a:ext uri="{FF2B5EF4-FFF2-40B4-BE49-F238E27FC236}">
                <a16:creationId xmlns:a16="http://schemas.microsoft.com/office/drawing/2014/main" id="{F67D28F0-D3F9-5EBA-0DB1-EC70B8CFA5AB}"/>
              </a:ext>
            </a:extLst>
          </p:cNvPr>
          <p:cNvSpPr>
            <a:spLocks noGrp="1"/>
          </p:cNvSpPr>
          <p:nvPr>
            <p:ph type="title" hasCustomPrompt="1"/>
          </p:nvPr>
        </p:nvSpPr>
        <p:spPr>
          <a:xfrm>
            <a:off x="2256183" y="166060"/>
            <a:ext cx="9295734" cy="603887"/>
          </a:xfrm>
          <a:prstGeom prst="rect">
            <a:avLst/>
          </a:prstGeom>
        </p:spPr>
        <p:txBody>
          <a:bodyPr>
            <a:normAutofit/>
          </a:bodyPr>
          <a:lstStyle>
            <a:lvl1pPr>
              <a:defRPr sz="3500" b="0" i="0">
                <a:solidFill>
                  <a:srgbClr val="008691"/>
                </a:solidFill>
                <a:latin typeface="Quicksand" pitchFamily="2" charset="77"/>
              </a:defRPr>
            </a:lvl1pPr>
          </a:lstStyle>
          <a:p>
            <a:r>
              <a:rPr lang="nl-NL" dirty="0" err="1"/>
              <a:t>Here</a:t>
            </a:r>
            <a:r>
              <a:rPr lang="nl-NL" dirty="0"/>
              <a:t> </a:t>
            </a:r>
            <a:r>
              <a:rPr lang="nl-NL" dirty="0" err="1"/>
              <a:t>goes</a:t>
            </a:r>
            <a:r>
              <a:rPr lang="nl-NL" dirty="0"/>
              <a:t> a headline</a:t>
            </a:r>
          </a:p>
        </p:txBody>
      </p:sp>
      <p:sp>
        <p:nvSpPr>
          <p:cNvPr id="14" name="Text Placeholder 4">
            <a:extLst>
              <a:ext uri="{FF2B5EF4-FFF2-40B4-BE49-F238E27FC236}">
                <a16:creationId xmlns:a16="http://schemas.microsoft.com/office/drawing/2014/main" id="{D24A83F3-D1F6-9542-66CE-5F7B94CCF819}"/>
              </a:ext>
            </a:extLst>
          </p:cNvPr>
          <p:cNvSpPr>
            <a:spLocks noGrp="1"/>
          </p:cNvSpPr>
          <p:nvPr>
            <p:ph type="body" sz="quarter" idx="14" hasCustomPrompt="1"/>
          </p:nvPr>
        </p:nvSpPr>
        <p:spPr>
          <a:xfrm>
            <a:off x="2256183" y="825564"/>
            <a:ext cx="9295733"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dirty="0" err="1"/>
              <a:t>Here</a:t>
            </a:r>
            <a:r>
              <a:rPr lang="nl-NL" dirty="0"/>
              <a:t> </a:t>
            </a:r>
            <a:r>
              <a:rPr lang="nl-NL" dirty="0" err="1"/>
              <a:t>goes</a:t>
            </a:r>
            <a:r>
              <a:rPr lang="nl-NL" dirty="0"/>
              <a:t> a sub-headline</a:t>
            </a:r>
            <a:endParaRPr lang="en-BE" dirty="0"/>
          </a:p>
        </p:txBody>
      </p:sp>
    </p:spTree>
    <p:extLst>
      <p:ext uri="{BB962C8B-B14F-4D97-AF65-F5344CB8AC3E}">
        <p14:creationId xmlns:p14="http://schemas.microsoft.com/office/powerpoint/2010/main" val="135384412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ivider Page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747A0DE-2740-A996-4885-2FB37BFDFCB1}"/>
              </a:ext>
            </a:extLst>
          </p:cNvPr>
          <p:cNvSpPr/>
          <p:nvPr userDrawn="1"/>
        </p:nvSpPr>
        <p:spPr>
          <a:xfrm>
            <a:off x="0" y="0"/>
            <a:ext cx="6081823" cy="6858000"/>
          </a:xfrm>
          <a:prstGeom prst="rect">
            <a:avLst/>
          </a:prstGeom>
          <a:solidFill>
            <a:srgbClr val="EDED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6096000" y="0"/>
            <a:ext cx="6096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dirty="0"/>
          </a:p>
        </p:txBody>
      </p:sp>
      <p:sp>
        <p:nvSpPr>
          <p:cNvPr id="6" name="Titel 1">
            <a:extLst>
              <a:ext uri="{FF2B5EF4-FFF2-40B4-BE49-F238E27FC236}">
                <a16:creationId xmlns:a16="http://schemas.microsoft.com/office/drawing/2014/main" id="{4EEF53FE-8D73-F338-C7BC-3BD523CBF7D1}"/>
              </a:ext>
            </a:extLst>
          </p:cNvPr>
          <p:cNvSpPr>
            <a:spLocks noGrp="1"/>
          </p:cNvSpPr>
          <p:nvPr>
            <p:ph type="title" hasCustomPrompt="1"/>
          </p:nvPr>
        </p:nvSpPr>
        <p:spPr>
          <a:xfrm>
            <a:off x="244544" y="791813"/>
            <a:ext cx="5399685" cy="603887"/>
          </a:xfrm>
          <a:prstGeom prst="rect">
            <a:avLst/>
          </a:prstGeom>
        </p:spPr>
        <p:txBody>
          <a:bodyPr>
            <a:normAutofit/>
          </a:bodyPr>
          <a:lstStyle>
            <a:lvl1pPr>
              <a:defRPr sz="3500" b="0" i="0">
                <a:solidFill>
                  <a:schemeClr val="tx1"/>
                </a:solidFill>
                <a:latin typeface="Quicksand" pitchFamily="2" charset="77"/>
              </a:defRPr>
            </a:lvl1pPr>
          </a:lstStyle>
          <a:p>
            <a:r>
              <a:rPr lang="nl-NL" dirty="0" err="1"/>
              <a:t>Here</a:t>
            </a:r>
            <a:r>
              <a:rPr lang="nl-NL" dirty="0"/>
              <a:t> </a:t>
            </a:r>
            <a:r>
              <a:rPr lang="nl-NL" dirty="0" err="1"/>
              <a:t>goes</a:t>
            </a:r>
            <a:r>
              <a:rPr lang="nl-NL" dirty="0"/>
              <a:t> a headline</a:t>
            </a:r>
          </a:p>
        </p:txBody>
      </p:sp>
      <p:sp>
        <p:nvSpPr>
          <p:cNvPr id="7" name="Text Placeholder 4">
            <a:extLst>
              <a:ext uri="{FF2B5EF4-FFF2-40B4-BE49-F238E27FC236}">
                <a16:creationId xmlns:a16="http://schemas.microsoft.com/office/drawing/2014/main" id="{F957915A-F087-78A5-3BC0-0FE86D78E560}"/>
              </a:ext>
            </a:extLst>
          </p:cNvPr>
          <p:cNvSpPr>
            <a:spLocks noGrp="1"/>
          </p:cNvSpPr>
          <p:nvPr>
            <p:ph type="body" sz="quarter" idx="14" hasCustomPrompt="1"/>
          </p:nvPr>
        </p:nvSpPr>
        <p:spPr>
          <a:xfrm>
            <a:off x="233912" y="1501508"/>
            <a:ext cx="5420951" cy="364765"/>
          </a:xfrm>
          <a:prstGeom prst="rect">
            <a:avLst/>
          </a:prstGeom>
        </p:spPr>
        <p:txBody>
          <a:bodyPr>
            <a:noAutofit/>
          </a:bodyPr>
          <a:lstStyle>
            <a:lvl1pPr marL="0" indent="0">
              <a:buNone/>
              <a:defRPr sz="2200" b="0" i="0" baseline="0">
                <a:solidFill>
                  <a:schemeClr val="tx1"/>
                </a:solidFill>
                <a:latin typeface="Quicksand" pitchFamily="2" charset="77"/>
                <a:ea typeface="Roboto Light" panose="02000000000000000000" pitchFamily="2" charset="0"/>
              </a:defRPr>
            </a:lvl1pPr>
          </a:lstStyle>
          <a:p>
            <a:r>
              <a:rPr lang="nl-NL" dirty="0" err="1"/>
              <a:t>Here</a:t>
            </a:r>
            <a:r>
              <a:rPr lang="nl-NL" dirty="0"/>
              <a:t> </a:t>
            </a:r>
            <a:r>
              <a:rPr lang="nl-NL" dirty="0" err="1"/>
              <a:t>goes</a:t>
            </a:r>
            <a:r>
              <a:rPr lang="nl-NL" dirty="0"/>
              <a:t> a sub-headline</a:t>
            </a:r>
            <a:endParaRPr lang="en-BE" dirty="0"/>
          </a:p>
        </p:txBody>
      </p:sp>
      <p:sp>
        <p:nvSpPr>
          <p:cNvPr id="8" name="Tijdelijke aanduiding voor inhoud 3">
            <a:extLst>
              <a:ext uri="{FF2B5EF4-FFF2-40B4-BE49-F238E27FC236}">
                <a16:creationId xmlns:a16="http://schemas.microsoft.com/office/drawing/2014/main" id="{9452988D-DD8F-6942-0798-DC58681C28BB}"/>
              </a:ext>
            </a:extLst>
          </p:cNvPr>
          <p:cNvSpPr>
            <a:spLocks noGrp="1"/>
          </p:cNvSpPr>
          <p:nvPr>
            <p:ph sz="half" idx="15" hasCustomPrompt="1"/>
          </p:nvPr>
        </p:nvSpPr>
        <p:spPr>
          <a:xfrm>
            <a:off x="329611" y="2105248"/>
            <a:ext cx="5431582" cy="3891516"/>
          </a:xfrm>
          <a:prstGeom prst="rect">
            <a:avLst/>
          </a:prstGeom>
        </p:spPr>
        <p:txBody>
          <a:bodyPr>
            <a:normAutofit/>
          </a:bodyPr>
          <a:lstStyle>
            <a:lvl1pPr marL="0" indent="0">
              <a:lnSpc>
                <a:spcPct val="130000"/>
              </a:lnSpc>
              <a:buNone/>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dirty="0"/>
              <a:t>Click </a:t>
            </a:r>
            <a:r>
              <a:rPr lang="nl-NL" dirty="0" err="1"/>
              <a:t>here</a:t>
            </a:r>
            <a:r>
              <a:rPr lang="nl-NL" dirty="0"/>
              <a:t> </a:t>
            </a:r>
            <a:r>
              <a:rPr lang="nl-NL" dirty="0" err="1"/>
              <a:t>to</a:t>
            </a:r>
            <a:r>
              <a:rPr lang="nl-NL" dirty="0"/>
              <a:t> </a:t>
            </a:r>
            <a:r>
              <a:rPr lang="nl-NL" dirty="0" err="1"/>
              <a:t>insert</a:t>
            </a:r>
            <a:r>
              <a:rPr lang="nl-NL" dirty="0"/>
              <a:t> </a:t>
            </a:r>
            <a:r>
              <a:rPr lang="nl-NL" dirty="0" err="1"/>
              <a:t>text</a:t>
            </a:r>
            <a:endParaRPr lang="nl-NL" dirty="0"/>
          </a:p>
        </p:txBody>
      </p:sp>
      <p:pic>
        <p:nvPicPr>
          <p:cNvPr id="9" name="Picture 8">
            <a:extLst>
              <a:ext uri="{FF2B5EF4-FFF2-40B4-BE49-F238E27FC236}">
                <a16:creationId xmlns:a16="http://schemas.microsoft.com/office/drawing/2014/main" id="{2D9F574D-F51D-0F3C-846A-03EFF88F5F7A}"/>
              </a:ext>
            </a:extLst>
          </p:cNvPr>
          <p:cNvPicPr>
            <a:picLocks noChangeAspect="1"/>
          </p:cNvPicPr>
          <p:nvPr userDrawn="1"/>
        </p:nvPicPr>
        <p:blipFill>
          <a:blip r:embed="rId2"/>
          <a:srcRect/>
          <a:stretch/>
        </p:blipFill>
        <p:spPr>
          <a:xfrm>
            <a:off x="204737" y="307761"/>
            <a:ext cx="1971933" cy="450115"/>
          </a:xfrm>
          <a:prstGeom prst="rect">
            <a:avLst/>
          </a:prstGeom>
        </p:spPr>
      </p:pic>
      <p:pic>
        <p:nvPicPr>
          <p:cNvPr id="10" name="Picture 9" descr="Blue text on a black background&#10;&#10;AI-generated content may be incorrect.">
            <a:extLst>
              <a:ext uri="{FF2B5EF4-FFF2-40B4-BE49-F238E27FC236}">
                <a16:creationId xmlns:a16="http://schemas.microsoft.com/office/drawing/2014/main" id="{FDAE5C2E-C231-EA9B-B68C-2A5B288C1E20}"/>
              </a:ext>
            </a:extLst>
          </p:cNvPr>
          <p:cNvPicPr>
            <a:picLocks noChangeAspect="1"/>
          </p:cNvPicPr>
          <p:nvPr userDrawn="1"/>
        </p:nvPicPr>
        <p:blipFill>
          <a:blip r:embed="rId3"/>
          <a:stretch>
            <a:fillRect/>
          </a:stretch>
        </p:blipFill>
        <p:spPr>
          <a:xfrm>
            <a:off x="352540" y="6121193"/>
            <a:ext cx="1509310" cy="335402"/>
          </a:xfrm>
          <a:prstGeom prst="rect">
            <a:avLst/>
          </a:prstGeom>
        </p:spPr>
      </p:pic>
      <p:sp>
        <p:nvSpPr>
          <p:cNvPr id="11" name="TextBox 10">
            <a:extLst>
              <a:ext uri="{FF2B5EF4-FFF2-40B4-BE49-F238E27FC236}">
                <a16:creationId xmlns:a16="http://schemas.microsoft.com/office/drawing/2014/main" id="{9575647B-65A1-E7BA-876C-82CB251F30D2}"/>
              </a:ext>
            </a:extLst>
          </p:cNvPr>
          <p:cNvSpPr txBox="1"/>
          <p:nvPr userDrawn="1"/>
        </p:nvSpPr>
        <p:spPr>
          <a:xfrm>
            <a:off x="275421" y="6430040"/>
            <a:ext cx="2060154" cy="215444"/>
          </a:xfrm>
          <a:prstGeom prst="rect">
            <a:avLst/>
          </a:prstGeom>
          <a:noFill/>
        </p:spPr>
        <p:txBody>
          <a:bodyPr wrap="square" rtlCol="0">
            <a:spAutoFit/>
          </a:bodyPr>
          <a:lstStyle/>
          <a:p>
            <a:pPr algn="l"/>
            <a:r>
              <a:rPr lang="en-GB" sz="800" b="0" i="0" dirty="0">
                <a:solidFill>
                  <a:schemeClr val="tx1"/>
                </a:solidFill>
                <a:effectLst/>
                <a:latin typeface="Roboto" panose="02000000000000000000" pitchFamily="2" charset="0"/>
                <a:ea typeface="Roboto" panose="02000000000000000000" pitchFamily="2" charset="0"/>
              </a:rPr>
              <a:t>Grant agreement ID: 101188045</a:t>
            </a:r>
            <a:endParaRPr lang="en-GB" sz="800" b="0" i="0" dirty="0">
              <a:solidFill>
                <a:schemeClr val="tx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4061277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B6A03-DA5A-5DCF-B7A3-9124EF7EF20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61B94964-4819-BCF3-225B-8784EBEE18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61D6D991-33FB-6A34-B10B-98A8A8E512DD}"/>
              </a:ext>
            </a:extLst>
          </p:cNvPr>
          <p:cNvSpPr>
            <a:spLocks noGrp="1"/>
          </p:cNvSpPr>
          <p:nvPr>
            <p:ph type="dt" sz="half" idx="10"/>
          </p:nvPr>
        </p:nvSpPr>
        <p:spPr/>
        <p:txBody>
          <a:bodyPr/>
          <a:lstStyle/>
          <a:p>
            <a:r>
              <a:rPr lang="en-US"/>
              <a:t>09 July 2026</a:t>
            </a:r>
            <a:endParaRPr lang="en-GB"/>
          </a:p>
        </p:txBody>
      </p:sp>
      <p:sp>
        <p:nvSpPr>
          <p:cNvPr id="5" name="Footer Placeholder 4">
            <a:extLst>
              <a:ext uri="{FF2B5EF4-FFF2-40B4-BE49-F238E27FC236}">
                <a16:creationId xmlns:a16="http://schemas.microsoft.com/office/drawing/2014/main" id="{C9FC0324-AAF7-4112-F7EF-55C05056575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2065308-B76D-847A-256C-91F66340B7EA}"/>
              </a:ext>
            </a:extLst>
          </p:cNvPr>
          <p:cNvSpPr>
            <a:spLocks noGrp="1"/>
          </p:cNvSpPr>
          <p:nvPr>
            <p:ph type="sldNum" sz="quarter" idx="12"/>
          </p:nvPr>
        </p:nvSpPr>
        <p:spPr/>
        <p:txBody>
          <a:bodyPr/>
          <a:lstStyle/>
          <a:p>
            <a:fld id="{E004103E-366D-2240-BC9E-E57B426D859A}" type="slidenum">
              <a:rPr lang="en-GB" smtClean="0"/>
              <a:t>‹#›</a:t>
            </a:fld>
            <a:endParaRPr lang="en-GB"/>
          </a:p>
        </p:txBody>
      </p:sp>
    </p:spTree>
    <p:extLst>
      <p:ext uri="{BB962C8B-B14F-4D97-AF65-F5344CB8AC3E}">
        <p14:creationId xmlns:p14="http://schemas.microsoft.com/office/powerpoint/2010/main" val="518468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Page 1">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9A920F16-67B9-4B13-F015-E953919C3F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6096000" cy="6858000"/>
          </a:xfrm>
          <a:prstGeom prst="rect">
            <a:avLst/>
          </a:prstGeom>
        </p:spPr>
      </p:pic>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6096000" y="0"/>
            <a:ext cx="6096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sp>
        <p:nvSpPr>
          <p:cNvPr id="6" name="Titel 1">
            <a:extLst>
              <a:ext uri="{FF2B5EF4-FFF2-40B4-BE49-F238E27FC236}">
                <a16:creationId xmlns:a16="http://schemas.microsoft.com/office/drawing/2014/main" id="{4EEF53FE-8D73-F338-C7BC-3BD523CBF7D1}"/>
              </a:ext>
            </a:extLst>
          </p:cNvPr>
          <p:cNvSpPr>
            <a:spLocks noGrp="1"/>
          </p:cNvSpPr>
          <p:nvPr>
            <p:ph type="title" hasCustomPrompt="1"/>
          </p:nvPr>
        </p:nvSpPr>
        <p:spPr>
          <a:xfrm>
            <a:off x="668192" y="940672"/>
            <a:ext cx="5082367" cy="603887"/>
          </a:xfrm>
          <a:prstGeom prst="rect">
            <a:avLst/>
          </a:prstGeom>
        </p:spPr>
        <p:txBody>
          <a:bodyPr>
            <a:normAutofit/>
          </a:bodyPr>
          <a:lstStyle>
            <a:lvl1pPr>
              <a:defRPr sz="3500" b="0"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GB" noProof="0"/>
              <a:t>Here goes a headline</a:t>
            </a:r>
          </a:p>
        </p:txBody>
      </p:sp>
      <p:sp>
        <p:nvSpPr>
          <p:cNvPr id="7" name="Text Placeholder 4">
            <a:extLst>
              <a:ext uri="{FF2B5EF4-FFF2-40B4-BE49-F238E27FC236}">
                <a16:creationId xmlns:a16="http://schemas.microsoft.com/office/drawing/2014/main" id="{F957915A-F087-78A5-3BC0-0FE86D78E560}"/>
              </a:ext>
            </a:extLst>
          </p:cNvPr>
          <p:cNvSpPr>
            <a:spLocks noGrp="1"/>
          </p:cNvSpPr>
          <p:nvPr>
            <p:ph type="body" sz="quarter" idx="14" hasCustomPrompt="1"/>
          </p:nvPr>
        </p:nvSpPr>
        <p:spPr>
          <a:xfrm>
            <a:off x="668192" y="1650367"/>
            <a:ext cx="5082368" cy="364765"/>
          </a:xfrm>
          <a:prstGeom prst="rect">
            <a:avLst/>
          </a:prstGeom>
        </p:spPr>
        <p:txBody>
          <a:bodyPr>
            <a:normAutofit/>
          </a:bodyPr>
          <a:lstStyle>
            <a:lvl1pPr marL="0" indent="0">
              <a:buNone/>
              <a:defRPr sz="2000" b="0" i="0" baseline="0">
                <a:solidFill>
                  <a:schemeClr val="bg1"/>
                </a:solidFill>
                <a:latin typeface="Roboto" panose="02000000000000000000" pitchFamily="2" charset="0"/>
                <a:ea typeface="Roboto" panose="02000000000000000000" pitchFamily="2" charset="0"/>
              </a:defRPr>
            </a:lvl1pPr>
          </a:lstStyle>
          <a:p>
            <a:r>
              <a:rPr lang="en-GB" noProof="0"/>
              <a:t>Here goes a sub-headline</a:t>
            </a:r>
          </a:p>
        </p:txBody>
      </p:sp>
      <p:sp>
        <p:nvSpPr>
          <p:cNvPr id="8" name="Tijdelijke aanduiding voor inhoud 3">
            <a:extLst>
              <a:ext uri="{FF2B5EF4-FFF2-40B4-BE49-F238E27FC236}">
                <a16:creationId xmlns:a16="http://schemas.microsoft.com/office/drawing/2014/main" id="{9452988D-DD8F-6942-0798-DC58681C28BB}"/>
              </a:ext>
            </a:extLst>
          </p:cNvPr>
          <p:cNvSpPr>
            <a:spLocks noGrp="1"/>
          </p:cNvSpPr>
          <p:nvPr>
            <p:ph sz="half" idx="15" hasCustomPrompt="1"/>
          </p:nvPr>
        </p:nvSpPr>
        <p:spPr>
          <a:xfrm>
            <a:off x="668192" y="2270760"/>
            <a:ext cx="5082367" cy="3682163"/>
          </a:xfrm>
          <a:prstGeom prst="rect">
            <a:avLst/>
          </a:prstGeom>
        </p:spPr>
        <p:txBody>
          <a:bodyPr>
            <a:normAutofit/>
          </a:bodyPr>
          <a:lstStyle>
            <a:lvl1pPr marL="0" indent="0">
              <a:lnSpc>
                <a:spcPct val="130000"/>
              </a:lnSpc>
              <a:buNone/>
              <a:defRPr sz="1500" b="0" i="0" kern="1500" spc="0" baseline="0">
                <a:solidFill>
                  <a:schemeClr val="bg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noProof="0"/>
              <a:t>Click here to insert text</a:t>
            </a:r>
          </a:p>
        </p:txBody>
      </p:sp>
      <p:sp>
        <p:nvSpPr>
          <p:cNvPr id="2" name="Footer Placeholder 2">
            <a:extLst>
              <a:ext uri="{FF2B5EF4-FFF2-40B4-BE49-F238E27FC236}">
                <a16:creationId xmlns:a16="http://schemas.microsoft.com/office/drawing/2014/main" id="{76FE2DB8-521E-FDC5-730D-F627D33FC08D}"/>
              </a:ext>
            </a:extLst>
          </p:cNvPr>
          <p:cNvSpPr>
            <a:spLocks noGrp="1"/>
          </p:cNvSpPr>
          <p:nvPr>
            <p:ph type="ftr" sz="quarter" idx="16"/>
          </p:nvPr>
        </p:nvSpPr>
        <p:spPr>
          <a:xfrm>
            <a:off x="311426" y="6356350"/>
            <a:ext cx="4114800" cy="365125"/>
          </a:xfrm>
        </p:spPr>
        <p:txBody>
          <a:bodyPr/>
          <a:lstStyle>
            <a:lvl1pPr>
              <a:defRPr sz="1000">
                <a:solidFill>
                  <a:schemeClr val="bg1"/>
                </a:solidFill>
              </a:defRPr>
            </a:lvl1pPr>
          </a:lstStyle>
          <a:p>
            <a:endParaRPr lang="nl-NL"/>
          </a:p>
        </p:txBody>
      </p:sp>
      <p:sp>
        <p:nvSpPr>
          <p:cNvPr id="4" name="Tijdelijke aanduiding voor dianummer 5">
            <a:extLst>
              <a:ext uri="{FF2B5EF4-FFF2-40B4-BE49-F238E27FC236}">
                <a16:creationId xmlns:a16="http://schemas.microsoft.com/office/drawing/2014/main" id="{EF0CB116-1CCE-93D4-0267-1AD8CF48D143}"/>
              </a:ext>
            </a:extLst>
          </p:cNvPr>
          <p:cNvSpPr>
            <a:spLocks noGrp="1"/>
          </p:cNvSpPr>
          <p:nvPr>
            <p:ph type="sldNum" sz="quarter" idx="12"/>
          </p:nvPr>
        </p:nvSpPr>
        <p:spPr>
          <a:xfrm>
            <a:off x="4737652" y="643947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a:p>
        </p:txBody>
      </p:sp>
    </p:spTree>
    <p:extLst>
      <p:ext uri="{BB962C8B-B14F-4D97-AF65-F5344CB8AC3E}">
        <p14:creationId xmlns:p14="http://schemas.microsoft.com/office/powerpoint/2010/main" val="182253392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94647B-D944-CF90-9C1E-F9EDA64C34DD}"/>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18D6CEB1-12C9-F194-A17A-630144A8EDC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ACE0146-FF80-1F59-ECA6-F982E4CB5E07}"/>
              </a:ext>
            </a:extLst>
          </p:cNvPr>
          <p:cNvSpPr>
            <a:spLocks noGrp="1"/>
          </p:cNvSpPr>
          <p:nvPr>
            <p:ph type="dt" sz="half" idx="10"/>
          </p:nvPr>
        </p:nvSpPr>
        <p:spPr/>
        <p:txBody>
          <a:bodyPr/>
          <a:lstStyle/>
          <a:p>
            <a:r>
              <a:rPr lang="en-US"/>
              <a:t>09 July 2026</a:t>
            </a:r>
            <a:endParaRPr lang="en-GB"/>
          </a:p>
        </p:txBody>
      </p:sp>
      <p:sp>
        <p:nvSpPr>
          <p:cNvPr id="5" name="Footer Placeholder 4">
            <a:extLst>
              <a:ext uri="{FF2B5EF4-FFF2-40B4-BE49-F238E27FC236}">
                <a16:creationId xmlns:a16="http://schemas.microsoft.com/office/drawing/2014/main" id="{4F595A67-8CB6-85B5-1F8A-D5FF4ABCEBE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CC4252-F693-0B25-BB68-17D97A38F35A}"/>
              </a:ext>
            </a:extLst>
          </p:cNvPr>
          <p:cNvSpPr>
            <a:spLocks noGrp="1"/>
          </p:cNvSpPr>
          <p:nvPr>
            <p:ph type="sldNum" sz="quarter" idx="12"/>
          </p:nvPr>
        </p:nvSpPr>
        <p:spPr/>
        <p:txBody>
          <a:bodyPr/>
          <a:lstStyle/>
          <a:p>
            <a:fld id="{E004103E-366D-2240-BC9E-E57B426D859A}" type="slidenum">
              <a:rPr lang="en-GB" smtClean="0"/>
              <a:t>‹#›</a:t>
            </a:fld>
            <a:endParaRPr lang="en-GB"/>
          </a:p>
        </p:txBody>
      </p:sp>
    </p:spTree>
    <p:extLst>
      <p:ext uri="{BB962C8B-B14F-4D97-AF65-F5344CB8AC3E}">
        <p14:creationId xmlns:p14="http://schemas.microsoft.com/office/powerpoint/2010/main" val="204271104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41C338-327C-C41F-A732-00A94AF2D87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1002E941-201C-1A88-D954-DC3BEB28CF6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0262734-ECE7-2DE6-63C1-7B0EBC2B5A11}"/>
              </a:ext>
            </a:extLst>
          </p:cNvPr>
          <p:cNvSpPr>
            <a:spLocks noGrp="1"/>
          </p:cNvSpPr>
          <p:nvPr>
            <p:ph type="dt" sz="half" idx="10"/>
          </p:nvPr>
        </p:nvSpPr>
        <p:spPr/>
        <p:txBody>
          <a:bodyPr/>
          <a:lstStyle/>
          <a:p>
            <a:r>
              <a:rPr lang="en-US"/>
              <a:t>09 July 2026</a:t>
            </a:r>
            <a:endParaRPr lang="en-GB"/>
          </a:p>
        </p:txBody>
      </p:sp>
      <p:sp>
        <p:nvSpPr>
          <p:cNvPr id="5" name="Footer Placeholder 4">
            <a:extLst>
              <a:ext uri="{FF2B5EF4-FFF2-40B4-BE49-F238E27FC236}">
                <a16:creationId xmlns:a16="http://schemas.microsoft.com/office/drawing/2014/main" id="{CC28D961-5E9F-A588-D380-41C7A54FF42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7282FF2-88E4-88D4-D596-AD885ABBF633}"/>
              </a:ext>
            </a:extLst>
          </p:cNvPr>
          <p:cNvSpPr>
            <a:spLocks noGrp="1"/>
          </p:cNvSpPr>
          <p:nvPr>
            <p:ph type="sldNum" sz="quarter" idx="12"/>
          </p:nvPr>
        </p:nvSpPr>
        <p:spPr/>
        <p:txBody>
          <a:bodyPr/>
          <a:lstStyle/>
          <a:p>
            <a:fld id="{E004103E-366D-2240-BC9E-E57B426D859A}" type="slidenum">
              <a:rPr lang="en-GB" smtClean="0"/>
              <a:t>‹#›</a:t>
            </a:fld>
            <a:endParaRPr lang="en-GB"/>
          </a:p>
        </p:txBody>
      </p:sp>
    </p:spTree>
    <p:extLst>
      <p:ext uri="{BB962C8B-B14F-4D97-AF65-F5344CB8AC3E}">
        <p14:creationId xmlns:p14="http://schemas.microsoft.com/office/powerpoint/2010/main" val="24706027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2D310-8311-DCDD-B541-5E619A9A373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A4B12E6C-19BE-A9DC-EB22-F6C5F6AF8B11}"/>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93D91D45-82A7-201A-D34D-77FD501FE06E}"/>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BBE56ADD-ED56-9DD3-6781-F3926BA37206}"/>
              </a:ext>
            </a:extLst>
          </p:cNvPr>
          <p:cNvSpPr>
            <a:spLocks noGrp="1"/>
          </p:cNvSpPr>
          <p:nvPr>
            <p:ph type="dt" sz="half" idx="10"/>
          </p:nvPr>
        </p:nvSpPr>
        <p:spPr/>
        <p:txBody>
          <a:bodyPr/>
          <a:lstStyle/>
          <a:p>
            <a:r>
              <a:rPr lang="en-US"/>
              <a:t>09 July 2026</a:t>
            </a:r>
            <a:endParaRPr lang="en-GB"/>
          </a:p>
        </p:txBody>
      </p:sp>
      <p:sp>
        <p:nvSpPr>
          <p:cNvPr id="6" name="Footer Placeholder 5">
            <a:extLst>
              <a:ext uri="{FF2B5EF4-FFF2-40B4-BE49-F238E27FC236}">
                <a16:creationId xmlns:a16="http://schemas.microsoft.com/office/drawing/2014/main" id="{BD5D2891-3411-785F-5B75-E6B1F38C1BC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5518633-313A-DC7B-B2CF-FE31EB76525C}"/>
              </a:ext>
            </a:extLst>
          </p:cNvPr>
          <p:cNvSpPr>
            <a:spLocks noGrp="1"/>
          </p:cNvSpPr>
          <p:nvPr>
            <p:ph type="sldNum" sz="quarter" idx="12"/>
          </p:nvPr>
        </p:nvSpPr>
        <p:spPr/>
        <p:txBody>
          <a:bodyPr/>
          <a:lstStyle/>
          <a:p>
            <a:fld id="{E004103E-366D-2240-BC9E-E57B426D859A}" type="slidenum">
              <a:rPr lang="en-GB" smtClean="0"/>
              <a:t>‹#›</a:t>
            </a:fld>
            <a:endParaRPr lang="en-GB"/>
          </a:p>
        </p:txBody>
      </p:sp>
    </p:spTree>
    <p:extLst>
      <p:ext uri="{BB962C8B-B14F-4D97-AF65-F5344CB8AC3E}">
        <p14:creationId xmlns:p14="http://schemas.microsoft.com/office/powerpoint/2010/main" val="360023317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2CA59-0D67-9A3A-8754-4B704374A7B6}"/>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2CFAAED2-DDEB-667F-01AD-60AA832110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DC3A655-C2B9-0F4F-A41F-3BCC446F3D1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43349C66-187F-5DE9-CD4D-8E85E9AEC12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0F97A0D-5D59-177D-D4F3-4FF899C0B7D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36CDC84E-BC8F-00F8-9728-EBF61A2A838C}"/>
              </a:ext>
            </a:extLst>
          </p:cNvPr>
          <p:cNvSpPr>
            <a:spLocks noGrp="1"/>
          </p:cNvSpPr>
          <p:nvPr>
            <p:ph type="dt" sz="half" idx="10"/>
          </p:nvPr>
        </p:nvSpPr>
        <p:spPr/>
        <p:txBody>
          <a:bodyPr/>
          <a:lstStyle/>
          <a:p>
            <a:r>
              <a:rPr lang="en-US"/>
              <a:t>09 July 2026</a:t>
            </a:r>
            <a:endParaRPr lang="en-GB"/>
          </a:p>
        </p:txBody>
      </p:sp>
      <p:sp>
        <p:nvSpPr>
          <p:cNvPr id="8" name="Footer Placeholder 7">
            <a:extLst>
              <a:ext uri="{FF2B5EF4-FFF2-40B4-BE49-F238E27FC236}">
                <a16:creationId xmlns:a16="http://schemas.microsoft.com/office/drawing/2014/main" id="{A9BB5105-E60A-E284-1C40-EBE71006D8C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4F247E9-0AF5-4BE7-E0E6-3458DDD68B99}"/>
              </a:ext>
            </a:extLst>
          </p:cNvPr>
          <p:cNvSpPr>
            <a:spLocks noGrp="1"/>
          </p:cNvSpPr>
          <p:nvPr>
            <p:ph type="sldNum" sz="quarter" idx="12"/>
          </p:nvPr>
        </p:nvSpPr>
        <p:spPr/>
        <p:txBody>
          <a:bodyPr/>
          <a:lstStyle/>
          <a:p>
            <a:fld id="{E004103E-366D-2240-BC9E-E57B426D859A}" type="slidenum">
              <a:rPr lang="en-GB" smtClean="0"/>
              <a:t>‹#›</a:t>
            </a:fld>
            <a:endParaRPr lang="en-GB"/>
          </a:p>
        </p:txBody>
      </p:sp>
    </p:spTree>
    <p:extLst>
      <p:ext uri="{BB962C8B-B14F-4D97-AF65-F5344CB8AC3E}">
        <p14:creationId xmlns:p14="http://schemas.microsoft.com/office/powerpoint/2010/main" val="22983995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7A4F4-38F0-AF0D-8A08-9FEA9307C84B}"/>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1E019E3D-99F3-DD4E-82E4-CF74BB8E84A2}"/>
              </a:ext>
            </a:extLst>
          </p:cNvPr>
          <p:cNvSpPr>
            <a:spLocks noGrp="1"/>
          </p:cNvSpPr>
          <p:nvPr>
            <p:ph type="dt" sz="half" idx="10"/>
          </p:nvPr>
        </p:nvSpPr>
        <p:spPr/>
        <p:txBody>
          <a:bodyPr/>
          <a:lstStyle/>
          <a:p>
            <a:r>
              <a:rPr lang="en-US"/>
              <a:t>09 July 2026</a:t>
            </a:r>
            <a:endParaRPr lang="en-GB"/>
          </a:p>
        </p:txBody>
      </p:sp>
      <p:sp>
        <p:nvSpPr>
          <p:cNvPr id="4" name="Footer Placeholder 3">
            <a:extLst>
              <a:ext uri="{FF2B5EF4-FFF2-40B4-BE49-F238E27FC236}">
                <a16:creationId xmlns:a16="http://schemas.microsoft.com/office/drawing/2014/main" id="{9523234D-DC8D-4D0E-D9AC-39661B4733F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1CDE6D6-6458-80DA-6393-CEC877E4A749}"/>
              </a:ext>
            </a:extLst>
          </p:cNvPr>
          <p:cNvSpPr>
            <a:spLocks noGrp="1"/>
          </p:cNvSpPr>
          <p:nvPr>
            <p:ph type="sldNum" sz="quarter" idx="12"/>
          </p:nvPr>
        </p:nvSpPr>
        <p:spPr/>
        <p:txBody>
          <a:bodyPr/>
          <a:lstStyle/>
          <a:p>
            <a:fld id="{E004103E-366D-2240-BC9E-E57B426D859A}" type="slidenum">
              <a:rPr lang="en-GB" smtClean="0"/>
              <a:t>‹#›</a:t>
            </a:fld>
            <a:endParaRPr lang="en-GB"/>
          </a:p>
        </p:txBody>
      </p:sp>
    </p:spTree>
    <p:extLst>
      <p:ext uri="{BB962C8B-B14F-4D97-AF65-F5344CB8AC3E}">
        <p14:creationId xmlns:p14="http://schemas.microsoft.com/office/powerpoint/2010/main" val="76920005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D9BAF15-8B64-3E6F-BFBA-BD40B7CB0FA3}"/>
              </a:ext>
            </a:extLst>
          </p:cNvPr>
          <p:cNvSpPr>
            <a:spLocks noGrp="1"/>
          </p:cNvSpPr>
          <p:nvPr>
            <p:ph type="dt" sz="half" idx="10"/>
          </p:nvPr>
        </p:nvSpPr>
        <p:spPr/>
        <p:txBody>
          <a:bodyPr/>
          <a:lstStyle/>
          <a:p>
            <a:r>
              <a:rPr lang="en-US"/>
              <a:t>09 July 2026</a:t>
            </a:r>
            <a:endParaRPr lang="en-GB"/>
          </a:p>
        </p:txBody>
      </p:sp>
      <p:sp>
        <p:nvSpPr>
          <p:cNvPr id="3" name="Footer Placeholder 2">
            <a:extLst>
              <a:ext uri="{FF2B5EF4-FFF2-40B4-BE49-F238E27FC236}">
                <a16:creationId xmlns:a16="http://schemas.microsoft.com/office/drawing/2014/main" id="{3ED6C9E1-8828-147B-58CE-EDECE7EC7C9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22A7CBE-009B-0327-1497-21C623339A1B}"/>
              </a:ext>
            </a:extLst>
          </p:cNvPr>
          <p:cNvSpPr>
            <a:spLocks noGrp="1"/>
          </p:cNvSpPr>
          <p:nvPr>
            <p:ph type="sldNum" sz="quarter" idx="12"/>
          </p:nvPr>
        </p:nvSpPr>
        <p:spPr/>
        <p:txBody>
          <a:bodyPr/>
          <a:lstStyle/>
          <a:p>
            <a:fld id="{E004103E-366D-2240-BC9E-E57B426D859A}" type="slidenum">
              <a:rPr lang="en-GB" smtClean="0"/>
              <a:t>‹#›</a:t>
            </a:fld>
            <a:endParaRPr lang="en-GB"/>
          </a:p>
        </p:txBody>
      </p:sp>
    </p:spTree>
    <p:extLst>
      <p:ext uri="{BB962C8B-B14F-4D97-AF65-F5344CB8AC3E}">
        <p14:creationId xmlns:p14="http://schemas.microsoft.com/office/powerpoint/2010/main" val="299811564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9198E-B04E-DF3F-F660-801639F3354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57AF26EF-D2E9-964A-DD56-4CD260EC653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97F27CA1-E95F-98A8-AE89-94FEB128A0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AE979F6-CE24-4B38-46EE-48E2F3D3770A}"/>
              </a:ext>
            </a:extLst>
          </p:cNvPr>
          <p:cNvSpPr>
            <a:spLocks noGrp="1"/>
          </p:cNvSpPr>
          <p:nvPr>
            <p:ph type="dt" sz="half" idx="10"/>
          </p:nvPr>
        </p:nvSpPr>
        <p:spPr/>
        <p:txBody>
          <a:bodyPr/>
          <a:lstStyle/>
          <a:p>
            <a:r>
              <a:rPr lang="en-US"/>
              <a:t>09 July 2026</a:t>
            </a:r>
            <a:endParaRPr lang="en-GB"/>
          </a:p>
        </p:txBody>
      </p:sp>
      <p:sp>
        <p:nvSpPr>
          <p:cNvPr id="6" name="Footer Placeholder 5">
            <a:extLst>
              <a:ext uri="{FF2B5EF4-FFF2-40B4-BE49-F238E27FC236}">
                <a16:creationId xmlns:a16="http://schemas.microsoft.com/office/drawing/2014/main" id="{84E53291-A74D-855B-55EF-B5C61BAA399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551018-AD27-72CA-E55C-86F4A37063EC}"/>
              </a:ext>
            </a:extLst>
          </p:cNvPr>
          <p:cNvSpPr>
            <a:spLocks noGrp="1"/>
          </p:cNvSpPr>
          <p:nvPr>
            <p:ph type="sldNum" sz="quarter" idx="12"/>
          </p:nvPr>
        </p:nvSpPr>
        <p:spPr/>
        <p:txBody>
          <a:bodyPr/>
          <a:lstStyle/>
          <a:p>
            <a:fld id="{E004103E-366D-2240-BC9E-E57B426D859A}" type="slidenum">
              <a:rPr lang="en-GB" smtClean="0"/>
              <a:t>‹#›</a:t>
            </a:fld>
            <a:endParaRPr lang="en-GB"/>
          </a:p>
        </p:txBody>
      </p:sp>
    </p:spTree>
    <p:extLst>
      <p:ext uri="{BB962C8B-B14F-4D97-AF65-F5344CB8AC3E}">
        <p14:creationId xmlns:p14="http://schemas.microsoft.com/office/powerpoint/2010/main" val="45935476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73302-73EC-A4E6-6E44-8AF1DD23C33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07C83FC2-0160-8761-C677-4144E0A927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D2C7690-A317-F9EB-60B8-0E9D451193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99B95D6-E004-E90B-6106-22D649E60282}"/>
              </a:ext>
            </a:extLst>
          </p:cNvPr>
          <p:cNvSpPr>
            <a:spLocks noGrp="1"/>
          </p:cNvSpPr>
          <p:nvPr>
            <p:ph type="dt" sz="half" idx="10"/>
          </p:nvPr>
        </p:nvSpPr>
        <p:spPr/>
        <p:txBody>
          <a:bodyPr/>
          <a:lstStyle/>
          <a:p>
            <a:r>
              <a:rPr lang="en-US"/>
              <a:t>09 July 2026</a:t>
            </a:r>
            <a:endParaRPr lang="en-GB"/>
          </a:p>
        </p:txBody>
      </p:sp>
      <p:sp>
        <p:nvSpPr>
          <p:cNvPr id="6" name="Footer Placeholder 5">
            <a:extLst>
              <a:ext uri="{FF2B5EF4-FFF2-40B4-BE49-F238E27FC236}">
                <a16:creationId xmlns:a16="http://schemas.microsoft.com/office/drawing/2014/main" id="{31B3E1C0-8883-C192-02F9-162DB085FB8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598F39F-41B3-C72E-92E9-AAF1A9921195}"/>
              </a:ext>
            </a:extLst>
          </p:cNvPr>
          <p:cNvSpPr>
            <a:spLocks noGrp="1"/>
          </p:cNvSpPr>
          <p:nvPr>
            <p:ph type="sldNum" sz="quarter" idx="12"/>
          </p:nvPr>
        </p:nvSpPr>
        <p:spPr/>
        <p:txBody>
          <a:bodyPr/>
          <a:lstStyle/>
          <a:p>
            <a:fld id="{E004103E-366D-2240-BC9E-E57B426D859A}" type="slidenum">
              <a:rPr lang="en-GB" smtClean="0"/>
              <a:t>‹#›</a:t>
            </a:fld>
            <a:endParaRPr lang="en-GB"/>
          </a:p>
        </p:txBody>
      </p:sp>
    </p:spTree>
    <p:extLst>
      <p:ext uri="{BB962C8B-B14F-4D97-AF65-F5344CB8AC3E}">
        <p14:creationId xmlns:p14="http://schemas.microsoft.com/office/powerpoint/2010/main" val="393252240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B7B52-6FA1-9100-4546-F6BD7F8E4B20}"/>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C946C770-2C30-22CD-B1B9-71A4E2B3356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CBB7D2A-F4D7-25BA-2F9A-0C7391CE23A5}"/>
              </a:ext>
            </a:extLst>
          </p:cNvPr>
          <p:cNvSpPr>
            <a:spLocks noGrp="1"/>
          </p:cNvSpPr>
          <p:nvPr>
            <p:ph type="dt" sz="half" idx="10"/>
          </p:nvPr>
        </p:nvSpPr>
        <p:spPr/>
        <p:txBody>
          <a:bodyPr/>
          <a:lstStyle/>
          <a:p>
            <a:r>
              <a:rPr lang="en-US"/>
              <a:t>09 July 2026</a:t>
            </a:r>
            <a:endParaRPr lang="en-GB"/>
          </a:p>
        </p:txBody>
      </p:sp>
      <p:sp>
        <p:nvSpPr>
          <p:cNvPr id="5" name="Footer Placeholder 4">
            <a:extLst>
              <a:ext uri="{FF2B5EF4-FFF2-40B4-BE49-F238E27FC236}">
                <a16:creationId xmlns:a16="http://schemas.microsoft.com/office/drawing/2014/main" id="{7565B0E8-AFAB-25A7-F058-67882E48B6A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0499CCE-576E-0E01-BB5C-D3605D513474}"/>
              </a:ext>
            </a:extLst>
          </p:cNvPr>
          <p:cNvSpPr>
            <a:spLocks noGrp="1"/>
          </p:cNvSpPr>
          <p:nvPr>
            <p:ph type="sldNum" sz="quarter" idx="12"/>
          </p:nvPr>
        </p:nvSpPr>
        <p:spPr/>
        <p:txBody>
          <a:bodyPr/>
          <a:lstStyle/>
          <a:p>
            <a:fld id="{E004103E-366D-2240-BC9E-E57B426D859A}" type="slidenum">
              <a:rPr lang="en-GB" smtClean="0"/>
              <a:t>‹#›</a:t>
            </a:fld>
            <a:endParaRPr lang="en-GB"/>
          </a:p>
        </p:txBody>
      </p:sp>
    </p:spTree>
    <p:extLst>
      <p:ext uri="{BB962C8B-B14F-4D97-AF65-F5344CB8AC3E}">
        <p14:creationId xmlns:p14="http://schemas.microsoft.com/office/powerpoint/2010/main" val="90305150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C4EB66-23DA-A08C-0B0F-0D7A0C52B2D8}"/>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6AE12448-D131-A84B-8E0B-889A40A4E63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63911154-4140-86E7-071D-ADA7EC5E4026}"/>
              </a:ext>
            </a:extLst>
          </p:cNvPr>
          <p:cNvSpPr>
            <a:spLocks noGrp="1"/>
          </p:cNvSpPr>
          <p:nvPr>
            <p:ph type="dt" sz="half" idx="10"/>
          </p:nvPr>
        </p:nvSpPr>
        <p:spPr/>
        <p:txBody>
          <a:bodyPr/>
          <a:lstStyle/>
          <a:p>
            <a:r>
              <a:rPr lang="en-US"/>
              <a:t>09 July 2026</a:t>
            </a:r>
            <a:endParaRPr lang="en-GB"/>
          </a:p>
        </p:txBody>
      </p:sp>
      <p:sp>
        <p:nvSpPr>
          <p:cNvPr id="5" name="Footer Placeholder 4">
            <a:extLst>
              <a:ext uri="{FF2B5EF4-FFF2-40B4-BE49-F238E27FC236}">
                <a16:creationId xmlns:a16="http://schemas.microsoft.com/office/drawing/2014/main" id="{40F60AE5-0575-816D-DD39-BE89FAD6BC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8857681-9D0C-0B2C-63B9-AEBCB74E18E8}"/>
              </a:ext>
            </a:extLst>
          </p:cNvPr>
          <p:cNvSpPr>
            <a:spLocks noGrp="1"/>
          </p:cNvSpPr>
          <p:nvPr>
            <p:ph type="sldNum" sz="quarter" idx="12"/>
          </p:nvPr>
        </p:nvSpPr>
        <p:spPr/>
        <p:txBody>
          <a:bodyPr/>
          <a:lstStyle/>
          <a:p>
            <a:fld id="{E004103E-366D-2240-BC9E-E57B426D859A}" type="slidenum">
              <a:rPr lang="en-GB" smtClean="0"/>
              <a:t>‹#›</a:t>
            </a:fld>
            <a:endParaRPr lang="en-GB"/>
          </a:p>
        </p:txBody>
      </p:sp>
    </p:spTree>
    <p:extLst>
      <p:ext uri="{BB962C8B-B14F-4D97-AF65-F5344CB8AC3E}">
        <p14:creationId xmlns:p14="http://schemas.microsoft.com/office/powerpoint/2010/main" val="34281069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1D656E32-FFC6-4D84-D523-2D3E36344E4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096000" y="-1"/>
            <a:ext cx="6096000" cy="6858000"/>
          </a:xfrm>
          <a:prstGeom prst="rect">
            <a:avLst/>
          </a:prstGeom>
        </p:spPr>
      </p:pic>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0" y="1"/>
            <a:ext cx="6096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sp>
        <p:nvSpPr>
          <p:cNvPr id="12" name="Titel 1">
            <a:extLst>
              <a:ext uri="{FF2B5EF4-FFF2-40B4-BE49-F238E27FC236}">
                <a16:creationId xmlns:a16="http://schemas.microsoft.com/office/drawing/2014/main" id="{72EB6A9A-0309-B84E-508E-B227E0731BD7}"/>
              </a:ext>
            </a:extLst>
          </p:cNvPr>
          <p:cNvSpPr>
            <a:spLocks noGrp="1"/>
          </p:cNvSpPr>
          <p:nvPr>
            <p:ph type="title" hasCustomPrompt="1"/>
          </p:nvPr>
        </p:nvSpPr>
        <p:spPr>
          <a:xfrm>
            <a:off x="6787052" y="940672"/>
            <a:ext cx="5082367" cy="603887"/>
          </a:xfrm>
          <a:prstGeom prst="rect">
            <a:avLst/>
          </a:prstGeom>
        </p:spPr>
        <p:txBody>
          <a:bodyPr>
            <a:normAutofit/>
          </a:bodyPr>
          <a:lstStyle>
            <a:lvl1pPr>
              <a:defRPr sz="3500" b="0"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GB" noProof="0"/>
              <a:t>Here goes a headline</a:t>
            </a:r>
          </a:p>
        </p:txBody>
      </p:sp>
      <p:sp>
        <p:nvSpPr>
          <p:cNvPr id="13" name="Text Placeholder 4">
            <a:extLst>
              <a:ext uri="{FF2B5EF4-FFF2-40B4-BE49-F238E27FC236}">
                <a16:creationId xmlns:a16="http://schemas.microsoft.com/office/drawing/2014/main" id="{63CDDC73-2434-B276-FA2C-D1B633A27A4E}"/>
              </a:ext>
            </a:extLst>
          </p:cNvPr>
          <p:cNvSpPr>
            <a:spLocks noGrp="1"/>
          </p:cNvSpPr>
          <p:nvPr>
            <p:ph type="body" sz="quarter" idx="14" hasCustomPrompt="1"/>
          </p:nvPr>
        </p:nvSpPr>
        <p:spPr>
          <a:xfrm>
            <a:off x="6787052" y="1650367"/>
            <a:ext cx="5082368" cy="364765"/>
          </a:xfrm>
          <a:prstGeom prst="rect">
            <a:avLst/>
          </a:prstGeom>
        </p:spPr>
        <p:txBody>
          <a:bodyPr>
            <a:normAutofit/>
          </a:bodyPr>
          <a:lstStyle>
            <a:lvl1pPr marL="0" indent="0">
              <a:buNone/>
              <a:defRPr sz="2000" b="0" i="0" baseline="0">
                <a:solidFill>
                  <a:schemeClr val="bg1"/>
                </a:solidFill>
                <a:latin typeface="Roboto" panose="02000000000000000000" pitchFamily="2" charset="0"/>
                <a:ea typeface="Roboto" panose="02000000000000000000" pitchFamily="2" charset="0"/>
              </a:defRPr>
            </a:lvl1pPr>
          </a:lstStyle>
          <a:p>
            <a:r>
              <a:rPr lang="en-GB" noProof="0"/>
              <a:t>Here goes a sub-headline</a:t>
            </a:r>
          </a:p>
        </p:txBody>
      </p:sp>
      <p:sp>
        <p:nvSpPr>
          <p:cNvPr id="14" name="Tijdelijke aanduiding voor inhoud 3">
            <a:extLst>
              <a:ext uri="{FF2B5EF4-FFF2-40B4-BE49-F238E27FC236}">
                <a16:creationId xmlns:a16="http://schemas.microsoft.com/office/drawing/2014/main" id="{B6650B74-A9C0-63E3-4272-0EE83B5EE3E1}"/>
              </a:ext>
            </a:extLst>
          </p:cNvPr>
          <p:cNvSpPr>
            <a:spLocks noGrp="1"/>
          </p:cNvSpPr>
          <p:nvPr>
            <p:ph sz="half" idx="15" hasCustomPrompt="1"/>
          </p:nvPr>
        </p:nvSpPr>
        <p:spPr>
          <a:xfrm>
            <a:off x="6787052" y="2270760"/>
            <a:ext cx="5082367" cy="3682163"/>
          </a:xfrm>
          <a:prstGeom prst="rect">
            <a:avLst/>
          </a:prstGeom>
        </p:spPr>
        <p:txBody>
          <a:bodyPr>
            <a:normAutofit/>
          </a:bodyPr>
          <a:lstStyle>
            <a:lvl1pPr marL="0" indent="0">
              <a:lnSpc>
                <a:spcPct val="130000"/>
              </a:lnSpc>
              <a:buNone/>
              <a:defRPr sz="1500" b="0" i="0" kern="1500" spc="0" baseline="0">
                <a:solidFill>
                  <a:schemeClr val="bg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noProof="0"/>
              <a:t>Click here to insert text</a:t>
            </a:r>
          </a:p>
        </p:txBody>
      </p:sp>
      <p:sp>
        <p:nvSpPr>
          <p:cNvPr id="2" name="Platshållare för text 8">
            <a:extLst>
              <a:ext uri="{FF2B5EF4-FFF2-40B4-BE49-F238E27FC236}">
                <a16:creationId xmlns:a16="http://schemas.microsoft.com/office/drawing/2014/main" id="{E1CDA03E-2B8A-F194-817F-29C4D2BF19E2}"/>
              </a:ext>
            </a:extLst>
          </p:cNvPr>
          <p:cNvSpPr>
            <a:spLocks noGrp="1" noChangeAspect="1"/>
          </p:cNvSpPr>
          <p:nvPr>
            <p:ph type="body" sz="quarter" idx="11"/>
          </p:nvPr>
        </p:nvSpPr>
        <p:spPr>
          <a:xfrm>
            <a:off x="311150" y="418955"/>
            <a:ext cx="1289043" cy="290035"/>
          </a:xfrm>
          <a:prstGeom prst="rect">
            <a:avLst/>
          </a:prstGeom>
          <a:blipFill>
            <a:blip r:embed="rId3" cstate="email">
              <a:extLst>
                <a:ext uri="{28A0092B-C50C-407E-A947-70E740481C1C}">
                  <a14:useLocalDpi xmlns:a14="http://schemas.microsoft.com/office/drawing/2010/main"/>
                </a:ext>
              </a:extLst>
            </a:blip>
            <a:stretch>
              <a:fillRect/>
            </a:stretch>
          </a:blipFill>
        </p:spPr>
        <p:txBody>
          <a:bodyPr>
            <a:normAutofit/>
          </a:bodyPr>
          <a:lstStyle>
            <a:lvl1pPr marL="0" indent="0">
              <a:buFontTx/>
              <a:buNone/>
              <a:defRPr sz="100">
                <a:noFill/>
              </a:defRPr>
            </a:lvl1pPr>
          </a:lstStyle>
          <a:p>
            <a:pPr lvl="0"/>
            <a:r>
              <a:rPr lang="en-GB"/>
              <a:t>Click to edit Master text styles</a:t>
            </a:r>
          </a:p>
        </p:txBody>
      </p:sp>
      <p:sp>
        <p:nvSpPr>
          <p:cNvPr id="5" name="Footer Placeholder 2">
            <a:extLst>
              <a:ext uri="{FF2B5EF4-FFF2-40B4-BE49-F238E27FC236}">
                <a16:creationId xmlns:a16="http://schemas.microsoft.com/office/drawing/2014/main" id="{EFF69F1B-2023-5CA3-335D-E4DE0B6D59DD}"/>
              </a:ext>
            </a:extLst>
          </p:cNvPr>
          <p:cNvSpPr>
            <a:spLocks noGrp="1"/>
          </p:cNvSpPr>
          <p:nvPr>
            <p:ph type="ftr" sz="quarter" idx="16"/>
          </p:nvPr>
        </p:nvSpPr>
        <p:spPr>
          <a:xfrm>
            <a:off x="6225209" y="6363216"/>
            <a:ext cx="4114800" cy="365125"/>
          </a:xfrm>
        </p:spPr>
        <p:txBody>
          <a:bodyPr/>
          <a:lstStyle>
            <a:lvl1pPr>
              <a:defRPr sz="1000">
                <a:solidFill>
                  <a:schemeClr val="bg1"/>
                </a:solidFill>
              </a:defRPr>
            </a:lvl1pPr>
          </a:lstStyle>
          <a:p>
            <a:endParaRPr lang="nl-NL"/>
          </a:p>
        </p:txBody>
      </p:sp>
      <p:sp>
        <p:nvSpPr>
          <p:cNvPr id="6" name="Tijdelijke aanduiding voor dianummer 5">
            <a:extLst>
              <a:ext uri="{FF2B5EF4-FFF2-40B4-BE49-F238E27FC236}">
                <a16:creationId xmlns:a16="http://schemas.microsoft.com/office/drawing/2014/main" id="{C9C461C2-EB7D-0C90-DDF2-1919EE8E971A}"/>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a:p>
        </p:txBody>
      </p:sp>
    </p:spTree>
    <p:extLst>
      <p:ext uri="{BB962C8B-B14F-4D97-AF65-F5344CB8AC3E}">
        <p14:creationId xmlns:p14="http://schemas.microsoft.com/office/powerpoint/2010/main" val="68722996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Full Page Image">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0" y="0"/>
            <a:ext cx="12192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pic>
        <p:nvPicPr>
          <p:cNvPr id="20" name="Afbeelding 19">
            <a:extLst>
              <a:ext uri="{FF2B5EF4-FFF2-40B4-BE49-F238E27FC236}">
                <a16:creationId xmlns:a16="http://schemas.microsoft.com/office/drawing/2014/main" id="{3493BA1C-54ED-085E-FE9B-4B19B2663F8B}"/>
              </a:ext>
            </a:extLst>
          </p:cNvPr>
          <p:cNvPicPr>
            <a:picLocks noChangeAspect="1"/>
          </p:cNvPicPr>
          <p:nvPr userDrawn="1"/>
        </p:nvPicPr>
        <p:blipFill>
          <a:blip r:embed="rId2"/>
          <a:stretch>
            <a:fillRect/>
          </a:stretch>
        </p:blipFill>
        <p:spPr>
          <a:xfrm>
            <a:off x="358140" y="360654"/>
            <a:ext cx="1196340" cy="340893"/>
          </a:xfrm>
          <a:prstGeom prst="rect">
            <a:avLst/>
          </a:prstGeom>
        </p:spPr>
      </p:pic>
      <p:sp>
        <p:nvSpPr>
          <p:cNvPr id="2" name="Platshållare för text 8">
            <a:extLst>
              <a:ext uri="{FF2B5EF4-FFF2-40B4-BE49-F238E27FC236}">
                <a16:creationId xmlns:a16="http://schemas.microsoft.com/office/drawing/2014/main" id="{84E629F0-B24B-DF29-FA55-A4534D397726}"/>
              </a:ext>
            </a:extLst>
          </p:cNvPr>
          <p:cNvSpPr>
            <a:spLocks noGrp="1" noChangeAspect="1"/>
          </p:cNvSpPr>
          <p:nvPr>
            <p:ph type="body" sz="quarter" idx="11"/>
          </p:nvPr>
        </p:nvSpPr>
        <p:spPr>
          <a:xfrm>
            <a:off x="311150" y="418955"/>
            <a:ext cx="1289043" cy="29003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normAutofit/>
          </a:bodyPr>
          <a:lstStyle>
            <a:lvl1pPr marL="0" indent="0">
              <a:buFontTx/>
              <a:buNone/>
              <a:defRPr sz="100">
                <a:noFill/>
              </a:defRPr>
            </a:lvl1pPr>
          </a:lstStyle>
          <a:p>
            <a:pPr lvl="0"/>
            <a:r>
              <a:rPr lang="en-GB"/>
              <a:t>Click to edit Master text styles</a:t>
            </a:r>
          </a:p>
        </p:txBody>
      </p:sp>
    </p:spTree>
    <p:extLst>
      <p:ext uri="{BB962C8B-B14F-4D97-AF65-F5344CB8AC3E}">
        <p14:creationId xmlns:p14="http://schemas.microsoft.com/office/powerpoint/2010/main" val="28492813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3181E-406F-B729-04C6-BE9157A3C4EC}"/>
              </a:ext>
            </a:extLst>
          </p:cNvPr>
          <p:cNvSpPr>
            <a:spLocks noGrp="1"/>
          </p:cNvSpPr>
          <p:nvPr>
            <p:ph type="ctrTitle"/>
          </p:nvPr>
        </p:nvSpPr>
        <p:spPr>
          <a:xfrm>
            <a:off x="1524002" y="1122363"/>
            <a:ext cx="9144000" cy="2387600"/>
          </a:xfrm>
        </p:spPr>
        <p:txBody>
          <a:bodyPr anchor="b"/>
          <a:lstStyle>
            <a:lvl1pPr algn="ctr">
              <a:defRPr sz="6001"/>
            </a:lvl1pPr>
          </a:lstStyle>
          <a:p>
            <a:r>
              <a:rPr lang="en-GB"/>
              <a:t>Click to edit Master title style</a:t>
            </a:r>
          </a:p>
        </p:txBody>
      </p:sp>
      <p:sp>
        <p:nvSpPr>
          <p:cNvPr id="3" name="Subtitle 2">
            <a:extLst>
              <a:ext uri="{FF2B5EF4-FFF2-40B4-BE49-F238E27FC236}">
                <a16:creationId xmlns:a16="http://schemas.microsoft.com/office/drawing/2014/main" id="{3947B468-5278-6C42-342D-2EE0AE0E30ED}"/>
              </a:ext>
            </a:extLst>
          </p:cNvPr>
          <p:cNvSpPr>
            <a:spLocks noGrp="1"/>
          </p:cNvSpPr>
          <p:nvPr>
            <p:ph type="subTitle" idx="1"/>
          </p:nvPr>
        </p:nvSpPr>
        <p:spPr>
          <a:xfrm>
            <a:off x="1524002" y="3602038"/>
            <a:ext cx="9144000" cy="1655762"/>
          </a:xfrm>
        </p:spPr>
        <p:txBody>
          <a:bodyPr/>
          <a:lstStyle>
            <a:lvl1pPr marL="0" indent="0" algn="ctr">
              <a:buNone/>
              <a:defRPr sz="2400"/>
            </a:lvl1pPr>
            <a:lvl2pPr marL="457234" indent="0" algn="ctr">
              <a:buNone/>
              <a:defRPr sz="2000"/>
            </a:lvl2pPr>
            <a:lvl3pPr marL="914469" indent="0" algn="ctr">
              <a:buNone/>
              <a:defRPr sz="1800"/>
            </a:lvl3pPr>
            <a:lvl4pPr marL="1371703" indent="0" algn="ctr">
              <a:buNone/>
              <a:defRPr sz="1600"/>
            </a:lvl4pPr>
            <a:lvl5pPr marL="1828938" indent="0" algn="ctr">
              <a:buNone/>
              <a:defRPr sz="1600"/>
            </a:lvl5pPr>
            <a:lvl6pPr marL="2286172" indent="0" algn="ctr">
              <a:buNone/>
              <a:defRPr sz="1600"/>
            </a:lvl6pPr>
            <a:lvl7pPr marL="2743406" indent="0" algn="ctr">
              <a:buNone/>
              <a:defRPr sz="1600"/>
            </a:lvl7pPr>
            <a:lvl8pPr marL="3200641" indent="0" algn="ctr">
              <a:buNone/>
              <a:defRPr sz="1600"/>
            </a:lvl8pPr>
            <a:lvl9pPr marL="3657875"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28EB7D0A-362F-B3FA-C856-BE0EC9202CA0}"/>
              </a:ext>
            </a:extLst>
          </p:cNvPr>
          <p:cNvSpPr>
            <a:spLocks noGrp="1"/>
          </p:cNvSpPr>
          <p:nvPr>
            <p:ph type="dt" sz="half" idx="10"/>
          </p:nvPr>
        </p:nvSpPr>
        <p:spPr/>
        <p:txBody>
          <a:bodyPr/>
          <a:lstStyle/>
          <a:p>
            <a:r>
              <a:rPr lang="en-US"/>
              <a:t>09 July 2026</a:t>
            </a:r>
            <a:endParaRPr lang="en-GB"/>
          </a:p>
        </p:txBody>
      </p:sp>
      <p:sp>
        <p:nvSpPr>
          <p:cNvPr id="5" name="Footer Placeholder 4">
            <a:extLst>
              <a:ext uri="{FF2B5EF4-FFF2-40B4-BE49-F238E27FC236}">
                <a16:creationId xmlns:a16="http://schemas.microsoft.com/office/drawing/2014/main" id="{545FD3AB-6AF7-9434-23DA-72AF64A923F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91F3D7F-8C92-2CCA-2DA4-9F39155EA78D}"/>
              </a:ext>
            </a:extLst>
          </p:cNvPr>
          <p:cNvSpPr>
            <a:spLocks noGrp="1"/>
          </p:cNvSpPr>
          <p:nvPr>
            <p:ph type="sldNum" sz="quarter" idx="12"/>
          </p:nvPr>
        </p:nvSpPr>
        <p:spPr/>
        <p:txBody>
          <a:bodyPr/>
          <a:lstStyle/>
          <a:p>
            <a:fld id="{F7B987EE-D02B-014D-80C4-DD595C135E98}" type="slidenum">
              <a:rPr lang="en-GB" smtClean="0"/>
              <a:t>‹#›</a:t>
            </a:fld>
            <a:endParaRPr lang="en-GB"/>
          </a:p>
        </p:txBody>
      </p:sp>
    </p:spTree>
    <p:extLst>
      <p:ext uri="{BB962C8B-B14F-4D97-AF65-F5344CB8AC3E}">
        <p14:creationId xmlns:p14="http://schemas.microsoft.com/office/powerpoint/2010/main" val="278523224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164BB-86DE-351A-30D8-4AD7992C5FAA}"/>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89DFCC78-9103-8D53-78A5-28000FFDCC2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F09294BE-AA5C-058E-650A-B2E5C98A50CA}"/>
              </a:ext>
            </a:extLst>
          </p:cNvPr>
          <p:cNvSpPr>
            <a:spLocks noGrp="1"/>
          </p:cNvSpPr>
          <p:nvPr>
            <p:ph type="dt" sz="half" idx="10"/>
          </p:nvPr>
        </p:nvSpPr>
        <p:spPr/>
        <p:txBody>
          <a:bodyPr/>
          <a:lstStyle/>
          <a:p>
            <a:r>
              <a:rPr lang="en-US"/>
              <a:t>09 July 2026</a:t>
            </a:r>
            <a:endParaRPr lang="en-GB"/>
          </a:p>
        </p:txBody>
      </p:sp>
      <p:sp>
        <p:nvSpPr>
          <p:cNvPr id="5" name="Footer Placeholder 4">
            <a:extLst>
              <a:ext uri="{FF2B5EF4-FFF2-40B4-BE49-F238E27FC236}">
                <a16:creationId xmlns:a16="http://schemas.microsoft.com/office/drawing/2014/main" id="{0DF30509-7830-A817-59A8-63DEC6B90CC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A1D0634-8A87-B074-7EB2-9721BD19D3E2}"/>
              </a:ext>
            </a:extLst>
          </p:cNvPr>
          <p:cNvSpPr>
            <a:spLocks noGrp="1"/>
          </p:cNvSpPr>
          <p:nvPr>
            <p:ph type="sldNum" sz="quarter" idx="12"/>
          </p:nvPr>
        </p:nvSpPr>
        <p:spPr/>
        <p:txBody>
          <a:bodyPr/>
          <a:lstStyle/>
          <a:p>
            <a:fld id="{F7B987EE-D02B-014D-80C4-DD595C135E98}" type="slidenum">
              <a:rPr lang="en-GB" smtClean="0"/>
              <a:t>‹#›</a:t>
            </a:fld>
            <a:endParaRPr lang="en-GB"/>
          </a:p>
        </p:txBody>
      </p:sp>
    </p:spTree>
    <p:extLst>
      <p:ext uri="{BB962C8B-B14F-4D97-AF65-F5344CB8AC3E}">
        <p14:creationId xmlns:p14="http://schemas.microsoft.com/office/powerpoint/2010/main" val="114903345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E4534-A431-DE5F-FAE5-E19BA49A1A49}"/>
              </a:ext>
            </a:extLst>
          </p:cNvPr>
          <p:cNvSpPr>
            <a:spLocks noGrp="1"/>
          </p:cNvSpPr>
          <p:nvPr>
            <p:ph type="title"/>
          </p:nvPr>
        </p:nvSpPr>
        <p:spPr>
          <a:xfrm>
            <a:off x="831852" y="1709738"/>
            <a:ext cx="10515600" cy="2852737"/>
          </a:xfrm>
        </p:spPr>
        <p:txBody>
          <a:bodyPr anchor="b"/>
          <a:lstStyle>
            <a:lvl1pPr>
              <a:defRPr sz="6001"/>
            </a:lvl1pPr>
          </a:lstStyle>
          <a:p>
            <a:r>
              <a:rPr lang="en-GB"/>
              <a:t>Click to edit Master title style</a:t>
            </a:r>
          </a:p>
        </p:txBody>
      </p:sp>
      <p:sp>
        <p:nvSpPr>
          <p:cNvPr id="3" name="Text Placeholder 2">
            <a:extLst>
              <a:ext uri="{FF2B5EF4-FFF2-40B4-BE49-F238E27FC236}">
                <a16:creationId xmlns:a16="http://schemas.microsoft.com/office/drawing/2014/main" id="{AC4114BF-B423-7FD6-7498-136A6FB2BDF2}"/>
              </a:ext>
            </a:extLst>
          </p:cNvPr>
          <p:cNvSpPr>
            <a:spLocks noGrp="1"/>
          </p:cNvSpPr>
          <p:nvPr>
            <p:ph type="body" idx="1"/>
          </p:nvPr>
        </p:nvSpPr>
        <p:spPr>
          <a:xfrm>
            <a:off x="831852" y="4589467"/>
            <a:ext cx="10515600" cy="1500187"/>
          </a:xfrm>
        </p:spPr>
        <p:txBody>
          <a:bodyPr/>
          <a:lstStyle>
            <a:lvl1pPr marL="0" indent="0">
              <a:buNone/>
              <a:defRPr sz="2400">
                <a:solidFill>
                  <a:schemeClr val="tx1">
                    <a:tint val="82000"/>
                  </a:schemeClr>
                </a:solidFill>
              </a:defRPr>
            </a:lvl1pPr>
            <a:lvl2pPr marL="457234" indent="0">
              <a:buNone/>
              <a:defRPr sz="2000">
                <a:solidFill>
                  <a:schemeClr val="tx1">
                    <a:tint val="82000"/>
                  </a:schemeClr>
                </a:solidFill>
              </a:defRPr>
            </a:lvl2pPr>
            <a:lvl3pPr marL="914469" indent="0">
              <a:buNone/>
              <a:defRPr sz="1800">
                <a:solidFill>
                  <a:schemeClr val="tx1">
                    <a:tint val="82000"/>
                  </a:schemeClr>
                </a:solidFill>
              </a:defRPr>
            </a:lvl3pPr>
            <a:lvl4pPr marL="1371703" indent="0">
              <a:buNone/>
              <a:defRPr sz="1600">
                <a:solidFill>
                  <a:schemeClr val="tx1">
                    <a:tint val="82000"/>
                  </a:schemeClr>
                </a:solidFill>
              </a:defRPr>
            </a:lvl4pPr>
            <a:lvl5pPr marL="1828938" indent="0">
              <a:buNone/>
              <a:defRPr sz="1600">
                <a:solidFill>
                  <a:schemeClr val="tx1">
                    <a:tint val="82000"/>
                  </a:schemeClr>
                </a:solidFill>
              </a:defRPr>
            </a:lvl5pPr>
            <a:lvl6pPr marL="2286172" indent="0">
              <a:buNone/>
              <a:defRPr sz="1600">
                <a:solidFill>
                  <a:schemeClr val="tx1">
                    <a:tint val="82000"/>
                  </a:schemeClr>
                </a:solidFill>
              </a:defRPr>
            </a:lvl6pPr>
            <a:lvl7pPr marL="2743406" indent="0">
              <a:buNone/>
              <a:defRPr sz="1600">
                <a:solidFill>
                  <a:schemeClr val="tx1">
                    <a:tint val="82000"/>
                  </a:schemeClr>
                </a:solidFill>
              </a:defRPr>
            </a:lvl7pPr>
            <a:lvl8pPr marL="3200641" indent="0">
              <a:buNone/>
              <a:defRPr sz="1600">
                <a:solidFill>
                  <a:schemeClr val="tx1">
                    <a:tint val="82000"/>
                  </a:schemeClr>
                </a:solidFill>
              </a:defRPr>
            </a:lvl8pPr>
            <a:lvl9pPr marL="3657875"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75F3063-44B9-7C47-8560-31BEC46EA3F0}"/>
              </a:ext>
            </a:extLst>
          </p:cNvPr>
          <p:cNvSpPr>
            <a:spLocks noGrp="1"/>
          </p:cNvSpPr>
          <p:nvPr>
            <p:ph type="dt" sz="half" idx="10"/>
          </p:nvPr>
        </p:nvSpPr>
        <p:spPr/>
        <p:txBody>
          <a:bodyPr/>
          <a:lstStyle/>
          <a:p>
            <a:r>
              <a:rPr lang="en-US"/>
              <a:t>09 July 2026</a:t>
            </a:r>
            <a:endParaRPr lang="en-GB"/>
          </a:p>
        </p:txBody>
      </p:sp>
      <p:sp>
        <p:nvSpPr>
          <p:cNvPr id="5" name="Footer Placeholder 4">
            <a:extLst>
              <a:ext uri="{FF2B5EF4-FFF2-40B4-BE49-F238E27FC236}">
                <a16:creationId xmlns:a16="http://schemas.microsoft.com/office/drawing/2014/main" id="{BF1182EE-3F3D-4908-D000-08C5C3B3129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C33814-0044-788E-829D-23B7558890F9}"/>
              </a:ext>
            </a:extLst>
          </p:cNvPr>
          <p:cNvSpPr>
            <a:spLocks noGrp="1"/>
          </p:cNvSpPr>
          <p:nvPr>
            <p:ph type="sldNum" sz="quarter" idx="12"/>
          </p:nvPr>
        </p:nvSpPr>
        <p:spPr/>
        <p:txBody>
          <a:bodyPr/>
          <a:lstStyle/>
          <a:p>
            <a:fld id="{F7B987EE-D02B-014D-80C4-DD595C135E98}" type="slidenum">
              <a:rPr lang="en-GB" smtClean="0"/>
              <a:t>‹#›</a:t>
            </a:fld>
            <a:endParaRPr lang="en-GB"/>
          </a:p>
        </p:txBody>
      </p:sp>
    </p:spTree>
    <p:extLst>
      <p:ext uri="{BB962C8B-B14F-4D97-AF65-F5344CB8AC3E}">
        <p14:creationId xmlns:p14="http://schemas.microsoft.com/office/powerpoint/2010/main" val="260911199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B74A8-E4CF-2CCD-1069-0F3267531D31}"/>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BFB6E257-7558-271A-DF7C-8A1D4A6B5F7A}"/>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A3DCEA5D-C702-B8E5-457E-E575D992938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2ECF8661-C7DA-4354-38AD-FDA750CEBB7A}"/>
              </a:ext>
            </a:extLst>
          </p:cNvPr>
          <p:cNvSpPr>
            <a:spLocks noGrp="1"/>
          </p:cNvSpPr>
          <p:nvPr>
            <p:ph type="dt" sz="half" idx="10"/>
          </p:nvPr>
        </p:nvSpPr>
        <p:spPr/>
        <p:txBody>
          <a:bodyPr/>
          <a:lstStyle/>
          <a:p>
            <a:r>
              <a:rPr lang="en-US"/>
              <a:t>09 July 2026</a:t>
            </a:r>
            <a:endParaRPr lang="en-GB"/>
          </a:p>
        </p:txBody>
      </p:sp>
      <p:sp>
        <p:nvSpPr>
          <p:cNvPr id="6" name="Footer Placeholder 5">
            <a:extLst>
              <a:ext uri="{FF2B5EF4-FFF2-40B4-BE49-F238E27FC236}">
                <a16:creationId xmlns:a16="http://schemas.microsoft.com/office/drawing/2014/main" id="{CF37F7CA-7E66-A146-18AA-6A9013B9987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32426BC-C16F-AE03-4C3F-E3D1BE93421E}"/>
              </a:ext>
            </a:extLst>
          </p:cNvPr>
          <p:cNvSpPr>
            <a:spLocks noGrp="1"/>
          </p:cNvSpPr>
          <p:nvPr>
            <p:ph type="sldNum" sz="quarter" idx="12"/>
          </p:nvPr>
        </p:nvSpPr>
        <p:spPr/>
        <p:txBody>
          <a:bodyPr/>
          <a:lstStyle/>
          <a:p>
            <a:fld id="{F7B987EE-D02B-014D-80C4-DD595C135E98}" type="slidenum">
              <a:rPr lang="en-GB" smtClean="0"/>
              <a:t>‹#›</a:t>
            </a:fld>
            <a:endParaRPr lang="en-GB"/>
          </a:p>
        </p:txBody>
      </p:sp>
    </p:spTree>
    <p:extLst>
      <p:ext uri="{BB962C8B-B14F-4D97-AF65-F5344CB8AC3E}">
        <p14:creationId xmlns:p14="http://schemas.microsoft.com/office/powerpoint/2010/main" val="83667157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3E986-BC19-0D2A-E5DA-3DEB46657A17}"/>
              </a:ext>
            </a:extLst>
          </p:cNvPr>
          <p:cNvSpPr>
            <a:spLocks noGrp="1"/>
          </p:cNvSpPr>
          <p:nvPr>
            <p:ph type="title"/>
          </p:nvPr>
        </p:nvSpPr>
        <p:spPr>
          <a:xfrm>
            <a:off x="839789" y="365126"/>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4C7834A7-AA2C-2A82-EB61-E70D767C8E1E}"/>
              </a:ext>
            </a:extLst>
          </p:cNvPr>
          <p:cNvSpPr>
            <a:spLocks noGrp="1"/>
          </p:cNvSpPr>
          <p:nvPr>
            <p:ph type="body" idx="1"/>
          </p:nvPr>
        </p:nvSpPr>
        <p:spPr>
          <a:xfrm>
            <a:off x="839790" y="1681163"/>
            <a:ext cx="5157787" cy="823912"/>
          </a:xfrm>
        </p:spPr>
        <p:txBody>
          <a:bodyPr anchor="b"/>
          <a:lstStyle>
            <a:lvl1pPr marL="0" indent="0">
              <a:buNone/>
              <a:defRPr sz="2400" b="1"/>
            </a:lvl1pPr>
            <a:lvl2pPr marL="457234" indent="0">
              <a:buNone/>
              <a:defRPr sz="2000" b="1"/>
            </a:lvl2pPr>
            <a:lvl3pPr marL="914469" indent="0">
              <a:buNone/>
              <a:defRPr sz="1800" b="1"/>
            </a:lvl3pPr>
            <a:lvl4pPr marL="1371703" indent="0">
              <a:buNone/>
              <a:defRPr sz="1600" b="1"/>
            </a:lvl4pPr>
            <a:lvl5pPr marL="1828938" indent="0">
              <a:buNone/>
              <a:defRPr sz="1600" b="1"/>
            </a:lvl5pPr>
            <a:lvl6pPr marL="2286172" indent="0">
              <a:buNone/>
              <a:defRPr sz="1600" b="1"/>
            </a:lvl6pPr>
            <a:lvl7pPr marL="2743406" indent="0">
              <a:buNone/>
              <a:defRPr sz="1600" b="1"/>
            </a:lvl7pPr>
            <a:lvl8pPr marL="3200641" indent="0">
              <a:buNone/>
              <a:defRPr sz="1600" b="1"/>
            </a:lvl8pPr>
            <a:lvl9pPr marL="3657875"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B235587-9A8D-6E5C-8859-0E1FBDDE2759}"/>
              </a:ext>
            </a:extLst>
          </p:cNvPr>
          <p:cNvSpPr>
            <a:spLocks noGrp="1"/>
          </p:cNvSpPr>
          <p:nvPr>
            <p:ph sz="half" idx="2"/>
          </p:nvPr>
        </p:nvSpPr>
        <p:spPr>
          <a:xfrm>
            <a:off x="839790"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81C8D3BB-23A8-4EB4-8452-82629AF9C7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34" indent="0">
              <a:buNone/>
              <a:defRPr sz="2000" b="1"/>
            </a:lvl2pPr>
            <a:lvl3pPr marL="914469" indent="0">
              <a:buNone/>
              <a:defRPr sz="1800" b="1"/>
            </a:lvl3pPr>
            <a:lvl4pPr marL="1371703" indent="0">
              <a:buNone/>
              <a:defRPr sz="1600" b="1"/>
            </a:lvl4pPr>
            <a:lvl5pPr marL="1828938" indent="0">
              <a:buNone/>
              <a:defRPr sz="1600" b="1"/>
            </a:lvl5pPr>
            <a:lvl6pPr marL="2286172" indent="0">
              <a:buNone/>
              <a:defRPr sz="1600" b="1"/>
            </a:lvl6pPr>
            <a:lvl7pPr marL="2743406" indent="0">
              <a:buNone/>
              <a:defRPr sz="1600" b="1"/>
            </a:lvl7pPr>
            <a:lvl8pPr marL="3200641" indent="0">
              <a:buNone/>
              <a:defRPr sz="1600" b="1"/>
            </a:lvl8pPr>
            <a:lvl9pPr marL="3657875"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48B2C19-7BD9-8C55-C49E-55C3FF3FE1A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BA78D8AA-60E9-4191-0FED-257A46251F1E}"/>
              </a:ext>
            </a:extLst>
          </p:cNvPr>
          <p:cNvSpPr>
            <a:spLocks noGrp="1"/>
          </p:cNvSpPr>
          <p:nvPr>
            <p:ph type="dt" sz="half" idx="10"/>
          </p:nvPr>
        </p:nvSpPr>
        <p:spPr/>
        <p:txBody>
          <a:bodyPr/>
          <a:lstStyle/>
          <a:p>
            <a:r>
              <a:rPr lang="en-US"/>
              <a:t>09 July 2026</a:t>
            </a:r>
            <a:endParaRPr lang="en-GB"/>
          </a:p>
        </p:txBody>
      </p:sp>
      <p:sp>
        <p:nvSpPr>
          <p:cNvPr id="8" name="Footer Placeholder 7">
            <a:extLst>
              <a:ext uri="{FF2B5EF4-FFF2-40B4-BE49-F238E27FC236}">
                <a16:creationId xmlns:a16="http://schemas.microsoft.com/office/drawing/2014/main" id="{6FC59606-D734-7F03-72A9-442D59460F1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5468D51-CA65-78EE-A775-AF1C6BE91B1F}"/>
              </a:ext>
            </a:extLst>
          </p:cNvPr>
          <p:cNvSpPr>
            <a:spLocks noGrp="1"/>
          </p:cNvSpPr>
          <p:nvPr>
            <p:ph type="sldNum" sz="quarter" idx="12"/>
          </p:nvPr>
        </p:nvSpPr>
        <p:spPr/>
        <p:txBody>
          <a:bodyPr/>
          <a:lstStyle/>
          <a:p>
            <a:fld id="{F7B987EE-D02B-014D-80C4-DD595C135E98}" type="slidenum">
              <a:rPr lang="en-GB" smtClean="0"/>
              <a:t>‹#›</a:t>
            </a:fld>
            <a:endParaRPr lang="en-GB"/>
          </a:p>
        </p:txBody>
      </p:sp>
    </p:spTree>
    <p:extLst>
      <p:ext uri="{BB962C8B-B14F-4D97-AF65-F5344CB8AC3E}">
        <p14:creationId xmlns:p14="http://schemas.microsoft.com/office/powerpoint/2010/main" val="413160028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4CE6F-DD87-4DA0-0534-135A613A2182}"/>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F5861233-587D-1392-2E9A-BB729264F99B}"/>
              </a:ext>
            </a:extLst>
          </p:cNvPr>
          <p:cNvSpPr>
            <a:spLocks noGrp="1"/>
          </p:cNvSpPr>
          <p:nvPr>
            <p:ph type="dt" sz="half" idx="10"/>
          </p:nvPr>
        </p:nvSpPr>
        <p:spPr/>
        <p:txBody>
          <a:bodyPr/>
          <a:lstStyle/>
          <a:p>
            <a:r>
              <a:rPr lang="en-US"/>
              <a:t>09 July 2026</a:t>
            </a:r>
            <a:endParaRPr lang="en-GB"/>
          </a:p>
        </p:txBody>
      </p:sp>
      <p:sp>
        <p:nvSpPr>
          <p:cNvPr id="4" name="Footer Placeholder 3">
            <a:extLst>
              <a:ext uri="{FF2B5EF4-FFF2-40B4-BE49-F238E27FC236}">
                <a16:creationId xmlns:a16="http://schemas.microsoft.com/office/drawing/2014/main" id="{CCF23CED-8EBA-443A-6172-448CA79A4B5F}"/>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E4EE50F-D211-181A-B4BD-7D67E4D43753}"/>
              </a:ext>
            </a:extLst>
          </p:cNvPr>
          <p:cNvSpPr>
            <a:spLocks noGrp="1"/>
          </p:cNvSpPr>
          <p:nvPr>
            <p:ph type="sldNum" sz="quarter" idx="12"/>
          </p:nvPr>
        </p:nvSpPr>
        <p:spPr/>
        <p:txBody>
          <a:bodyPr/>
          <a:lstStyle/>
          <a:p>
            <a:fld id="{F7B987EE-D02B-014D-80C4-DD595C135E98}" type="slidenum">
              <a:rPr lang="en-GB" smtClean="0"/>
              <a:t>‹#›</a:t>
            </a:fld>
            <a:endParaRPr lang="en-GB"/>
          </a:p>
        </p:txBody>
      </p:sp>
    </p:spTree>
    <p:extLst>
      <p:ext uri="{BB962C8B-B14F-4D97-AF65-F5344CB8AC3E}">
        <p14:creationId xmlns:p14="http://schemas.microsoft.com/office/powerpoint/2010/main" val="400445348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85CF45-5DC6-83A6-FA07-57F897EB2D0C}"/>
              </a:ext>
            </a:extLst>
          </p:cNvPr>
          <p:cNvSpPr>
            <a:spLocks noGrp="1"/>
          </p:cNvSpPr>
          <p:nvPr>
            <p:ph type="dt" sz="half" idx="10"/>
          </p:nvPr>
        </p:nvSpPr>
        <p:spPr/>
        <p:txBody>
          <a:bodyPr/>
          <a:lstStyle/>
          <a:p>
            <a:r>
              <a:rPr lang="en-US"/>
              <a:t>09 July 2026</a:t>
            </a:r>
            <a:endParaRPr lang="en-GB"/>
          </a:p>
        </p:txBody>
      </p:sp>
      <p:sp>
        <p:nvSpPr>
          <p:cNvPr id="3" name="Footer Placeholder 2">
            <a:extLst>
              <a:ext uri="{FF2B5EF4-FFF2-40B4-BE49-F238E27FC236}">
                <a16:creationId xmlns:a16="http://schemas.microsoft.com/office/drawing/2014/main" id="{5BF9A0FE-EDB8-6482-F151-77EDAD9E1317}"/>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6F21306-B022-0141-5C65-5A03A63561BC}"/>
              </a:ext>
            </a:extLst>
          </p:cNvPr>
          <p:cNvSpPr>
            <a:spLocks noGrp="1"/>
          </p:cNvSpPr>
          <p:nvPr>
            <p:ph type="sldNum" sz="quarter" idx="12"/>
          </p:nvPr>
        </p:nvSpPr>
        <p:spPr/>
        <p:txBody>
          <a:bodyPr/>
          <a:lstStyle/>
          <a:p>
            <a:fld id="{F7B987EE-D02B-014D-80C4-DD595C135E98}" type="slidenum">
              <a:rPr lang="en-GB" smtClean="0"/>
              <a:t>‹#›</a:t>
            </a:fld>
            <a:endParaRPr lang="en-GB"/>
          </a:p>
        </p:txBody>
      </p:sp>
    </p:spTree>
    <p:extLst>
      <p:ext uri="{BB962C8B-B14F-4D97-AF65-F5344CB8AC3E}">
        <p14:creationId xmlns:p14="http://schemas.microsoft.com/office/powerpoint/2010/main" val="320902343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D6566-B081-253A-C15E-9D1D2BE077B9}"/>
              </a:ext>
            </a:extLst>
          </p:cNvPr>
          <p:cNvSpPr>
            <a:spLocks noGrp="1"/>
          </p:cNvSpPr>
          <p:nvPr>
            <p:ph type="title"/>
          </p:nvPr>
        </p:nvSpPr>
        <p:spPr>
          <a:xfrm>
            <a:off x="839790"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B48644E5-051F-1179-726F-AC8CCD992FA5}"/>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8A4E6C9F-C661-0BCE-008C-B24D7800B53C}"/>
              </a:ext>
            </a:extLst>
          </p:cNvPr>
          <p:cNvSpPr>
            <a:spLocks noGrp="1"/>
          </p:cNvSpPr>
          <p:nvPr>
            <p:ph type="body" sz="half" idx="2"/>
          </p:nvPr>
        </p:nvSpPr>
        <p:spPr>
          <a:xfrm>
            <a:off x="839790" y="2057400"/>
            <a:ext cx="3932237" cy="3811588"/>
          </a:xfrm>
        </p:spPr>
        <p:txBody>
          <a:bodyPr/>
          <a:lstStyle>
            <a:lvl1pPr marL="0" indent="0">
              <a:buNone/>
              <a:defRPr sz="1600"/>
            </a:lvl1pPr>
            <a:lvl2pPr marL="457234" indent="0">
              <a:buNone/>
              <a:defRPr sz="1401"/>
            </a:lvl2pPr>
            <a:lvl3pPr marL="914469" indent="0">
              <a:buNone/>
              <a:defRPr sz="1200"/>
            </a:lvl3pPr>
            <a:lvl4pPr marL="1371703" indent="0">
              <a:buNone/>
              <a:defRPr sz="1000"/>
            </a:lvl4pPr>
            <a:lvl5pPr marL="1828938" indent="0">
              <a:buNone/>
              <a:defRPr sz="1000"/>
            </a:lvl5pPr>
            <a:lvl6pPr marL="2286172" indent="0">
              <a:buNone/>
              <a:defRPr sz="1000"/>
            </a:lvl6pPr>
            <a:lvl7pPr marL="2743406" indent="0">
              <a:buNone/>
              <a:defRPr sz="1000"/>
            </a:lvl7pPr>
            <a:lvl8pPr marL="3200641" indent="0">
              <a:buNone/>
              <a:defRPr sz="1000"/>
            </a:lvl8pPr>
            <a:lvl9pPr marL="3657875"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CCF0AD3-D68A-690A-5654-7EEF0C7384ED}"/>
              </a:ext>
            </a:extLst>
          </p:cNvPr>
          <p:cNvSpPr>
            <a:spLocks noGrp="1"/>
          </p:cNvSpPr>
          <p:nvPr>
            <p:ph type="dt" sz="half" idx="10"/>
          </p:nvPr>
        </p:nvSpPr>
        <p:spPr/>
        <p:txBody>
          <a:bodyPr/>
          <a:lstStyle/>
          <a:p>
            <a:r>
              <a:rPr lang="en-US"/>
              <a:t>09 July 2026</a:t>
            </a:r>
            <a:endParaRPr lang="en-GB"/>
          </a:p>
        </p:txBody>
      </p:sp>
      <p:sp>
        <p:nvSpPr>
          <p:cNvPr id="6" name="Footer Placeholder 5">
            <a:extLst>
              <a:ext uri="{FF2B5EF4-FFF2-40B4-BE49-F238E27FC236}">
                <a16:creationId xmlns:a16="http://schemas.microsoft.com/office/drawing/2014/main" id="{B1913DB5-5556-2B8D-C27C-FF8903E700E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3779664-DE18-29C6-0179-EADBBB919E86}"/>
              </a:ext>
            </a:extLst>
          </p:cNvPr>
          <p:cNvSpPr>
            <a:spLocks noGrp="1"/>
          </p:cNvSpPr>
          <p:nvPr>
            <p:ph type="sldNum" sz="quarter" idx="12"/>
          </p:nvPr>
        </p:nvSpPr>
        <p:spPr/>
        <p:txBody>
          <a:bodyPr/>
          <a:lstStyle/>
          <a:p>
            <a:fld id="{F7B987EE-D02B-014D-80C4-DD595C135E98}" type="slidenum">
              <a:rPr lang="en-GB" smtClean="0"/>
              <a:t>‹#›</a:t>
            </a:fld>
            <a:endParaRPr lang="en-GB"/>
          </a:p>
        </p:txBody>
      </p:sp>
    </p:spTree>
    <p:extLst>
      <p:ext uri="{BB962C8B-B14F-4D97-AF65-F5344CB8AC3E}">
        <p14:creationId xmlns:p14="http://schemas.microsoft.com/office/powerpoint/2010/main" val="80720217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CF63E-D228-B0A7-094E-D7D35F04F5F4}"/>
              </a:ext>
            </a:extLst>
          </p:cNvPr>
          <p:cNvSpPr>
            <a:spLocks noGrp="1"/>
          </p:cNvSpPr>
          <p:nvPr>
            <p:ph type="title"/>
          </p:nvPr>
        </p:nvSpPr>
        <p:spPr>
          <a:xfrm>
            <a:off x="839790"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1C3C4E80-6FD3-4675-BDBF-EF41048D2E6A}"/>
              </a:ext>
            </a:extLst>
          </p:cNvPr>
          <p:cNvSpPr>
            <a:spLocks noGrp="1"/>
          </p:cNvSpPr>
          <p:nvPr>
            <p:ph type="pic" idx="1"/>
          </p:nvPr>
        </p:nvSpPr>
        <p:spPr>
          <a:xfrm>
            <a:off x="5183188" y="987426"/>
            <a:ext cx="6172200" cy="4873625"/>
          </a:xfrm>
        </p:spPr>
        <p:txBody>
          <a:bodyPr/>
          <a:lstStyle>
            <a:lvl1pPr marL="0" indent="0">
              <a:buNone/>
              <a:defRPr sz="3200"/>
            </a:lvl1pPr>
            <a:lvl2pPr marL="457234" indent="0">
              <a:buNone/>
              <a:defRPr sz="2800"/>
            </a:lvl2pPr>
            <a:lvl3pPr marL="914469" indent="0">
              <a:buNone/>
              <a:defRPr sz="2400"/>
            </a:lvl3pPr>
            <a:lvl4pPr marL="1371703" indent="0">
              <a:buNone/>
              <a:defRPr sz="2000"/>
            </a:lvl4pPr>
            <a:lvl5pPr marL="1828938" indent="0">
              <a:buNone/>
              <a:defRPr sz="2000"/>
            </a:lvl5pPr>
            <a:lvl6pPr marL="2286172" indent="0">
              <a:buNone/>
              <a:defRPr sz="2000"/>
            </a:lvl6pPr>
            <a:lvl7pPr marL="2743406" indent="0">
              <a:buNone/>
              <a:defRPr sz="2000"/>
            </a:lvl7pPr>
            <a:lvl8pPr marL="3200641" indent="0">
              <a:buNone/>
              <a:defRPr sz="2000"/>
            </a:lvl8pPr>
            <a:lvl9pPr marL="3657875" indent="0">
              <a:buNone/>
              <a:defRPr sz="2000"/>
            </a:lvl9pPr>
          </a:lstStyle>
          <a:p>
            <a:endParaRPr lang="en-GB"/>
          </a:p>
        </p:txBody>
      </p:sp>
      <p:sp>
        <p:nvSpPr>
          <p:cNvPr id="4" name="Text Placeholder 3">
            <a:extLst>
              <a:ext uri="{FF2B5EF4-FFF2-40B4-BE49-F238E27FC236}">
                <a16:creationId xmlns:a16="http://schemas.microsoft.com/office/drawing/2014/main" id="{9E052BAD-2248-9465-D201-69999DFFCA4D}"/>
              </a:ext>
            </a:extLst>
          </p:cNvPr>
          <p:cNvSpPr>
            <a:spLocks noGrp="1"/>
          </p:cNvSpPr>
          <p:nvPr>
            <p:ph type="body" sz="half" idx="2"/>
          </p:nvPr>
        </p:nvSpPr>
        <p:spPr>
          <a:xfrm>
            <a:off x="839790" y="2057400"/>
            <a:ext cx="3932237" cy="3811588"/>
          </a:xfrm>
        </p:spPr>
        <p:txBody>
          <a:bodyPr/>
          <a:lstStyle>
            <a:lvl1pPr marL="0" indent="0">
              <a:buNone/>
              <a:defRPr sz="1600"/>
            </a:lvl1pPr>
            <a:lvl2pPr marL="457234" indent="0">
              <a:buNone/>
              <a:defRPr sz="1401"/>
            </a:lvl2pPr>
            <a:lvl3pPr marL="914469" indent="0">
              <a:buNone/>
              <a:defRPr sz="1200"/>
            </a:lvl3pPr>
            <a:lvl4pPr marL="1371703" indent="0">
              <a:buNone/>
              <a:defRPr sz="1000"/>
            </a:lvl4pPr>
            <a:lvl5pPr marL="1828938" indent="0">
              <a:buNone/>
              <a:defRPr sz="1000"/>
            </a:lvl5pPr>
            <a:lvl6pPr marL="2286172" indent="0">
              <a:buNone/>
              <a:defRPr sz="1000"/>
            </a:lvl6pPr>
            <a:lvl7pPr marL="2743406" indent="0">
              <a:buNone/>
              <a:defRPr sz="1000"/>
            </a:lvl7pPr>
            <a:lvl8pPr marL="3200641" indent="0">
              <a:buNone/>
              <a:defRPr sz="1000"/>
            </a:lvl8pPr>
            <a:lvl9pPr marL="3657875"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DBA66A3-1813-01D3-FECE-FD2EF8EBA797}"/>
              </a:ext>
            </a:extLst>
          </p:cNvPr>
          <p:cNvSpPr>
            <a:spLocks noGrp="1"/>
          </p:cNvSpPr>
          <p:nvPr>
            <p:ph type="dt" sz="half" idx="10"/>
          </p:nvPr>
        </p:nvSpPr>
        <p:spPr/>
        <p:txBody>
          <a:bodyPr/>
          <a:lstStyle/>
          <a:p>
            <a:r>
              <a:rPr lang="en-US"/>
              <a:t>09 July 2026</a:t>
            </a:r>
            <a:endParaRPr lang="en-GB"/>
          </a:p>
        </p:txBody>
      </p:sp>
      <p:sp>
        <p:nvSpPr>
          <p:cNvPr id="6" name="Footer Placeholder 5">
            <a:extLst>
              <a:ext uri="{FF2B5EF4-FFF2-40B4-BE49-F238E27FC236}">
                <a16:creationId xmlns:a16="http://schemas.microsoft.com/office/drawing/2014/main" id="{8142267B-F0B5-6D56-495F-2FEF27EE897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B5D238C-90E3-DB14-8A58-EA1D47011963}"/>
              </a:ext>
            </a:extLst>
          </p:cNvPr>
          <p:cNvSpPr>
            <a:spLocks noGrp="1"/>
          </p:cNvSpPr>
          <p:nvPr>
            <p:ph type="sldNum" sz="quarter" idx="12"/>
          </p:nvPr>
        </p:nvSpPr>
        <p:spPr/>
        <p:txBody>
          <a:bodyPr/>
          <a:lstStyle/>
          <a:p>
            <a:fld id="{F7B987EE-D02B-014D-80C4-DD595C135E98}" type="slidenum">
              <a:rPr lang="en-GB" smtClean="0"/>
              <a:t>‹#›</a:t>
            </a:fld>
            <a:endParaRPr lang="en-GB"/>
          </a:p>
        </p:txBody>
      </p:sp>
    </p:spTree>
    <p:extLst>
      <p:ext uri="{BB962C8B-B14F-4D97-AF65-F5344CB8AC3E}">
        <p14:creationId xmlns:p14="http://schemas.microsoft.com/office/powerpoint/2010/main" val="3081603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5B8C57D3-0CDD-55FA-1F7B-B6D5F5C123C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0074890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1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21027-A7BA-6851-9207-20282DD9A5BA}"/>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D5650A49-F8F9-66D8-5576-AFD2E616D25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391318A-2144-2F53-8495-26DE924585C7}"/>
              </a:ext>
            </a:extLst>
          </p:cNvPr>
          <p:cNvSpPr>
            <a:spLocks noGrp="1"/>
          </p:cNvSpPr>
          <p:nvPr>
            <p:ph type="dt" sz="half" idx="10"/>
          </p:nvPr>
        </p:nvSpPr>
        <p:spPr/>
        <p:txBody>
          <a:bodyPr/>
          <a:lstStyle/>
          <a:p>
            <a:r>
              <a:rPr lang="en-US"/>
              <a:t>09 July 2026</a:t>
            </a:r>
            <a:endParaRPr lang="en-GB"/>
          </a:p>
        </p:txBody>
      </p:sp>
      <p:sp>
        <p:nvSpPr>
          <p:cNvPr id="5" name="Footer Placeholder 4">
            <a:extLst>
              <a:ext uri="{FF2B5EF4-FFF2-40B4-BE49-F238E27FC236}">
                <a16:creationId xmlns:a16="http://schemas.microsoft.com/office/drawing/2014/main" id="{7D75EF78-EBA9-FD39-9C21-C550DEB2479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A5CE694-4533-4D83-077F-BE188232B21E}"/>
              </a:ext>
            </a:extLst>
          </p:cNvPr>
          <p:cNvSpPr>
            <a:spLocks noGrp="1"/>
          </p:cNvSpPr>
          <p:nvPr>
            <p:ph type="sldNum" sz="quarter" idx="12"/>
          </p:nvPr>
        </p:nvSpPr>
        <p:spPr/>
        <p:txBody>
          <a:bodyPr/>
          <a:lstStyle/>
          <a:p>
            <a:fld id="{F7B987EE-D02B-014D-80C4-DD595C135E98}" type="slidenum">
              <a:rPr lang="en-GB" smtClean="0"/>
              <a:t>‹#›</a:t>
            </a:fld>
            <a:endParaRPr lang="en-GB"/>
          </a:p>
        </p:txBody>
      </p:sp>
    </p:spTree>
    <p:extLst>
      <p:ext uri="{BB962C8B-B14F-4D97-AF65-F5344CB8AC3E}">
        <p14:creationId xmlns:p14="http://schemas.microsoft.com/office/powerpoint/2010/main" val="48386875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1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38C294-85E0-B6A6-F9D9-9F37A4EB7B4B}"/>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C279D81F-23AB-93E1-4AE3-2279A93747A2}"/>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AC77CCF-9976-8B78-20D5-9B61ECE1764F}"/>
              </a:ext>
            </a:extLst>
          </p:cNvPr>
          <p:cNvSpPr>
            <a:spLocks noGrp="1"/>
          </p:cNvSpPr>
          <p:nvPr>
            <p:ph type="dt" sz="half" idx="10"/>
          </p:nvPr>
        </p:nvSpPr>
        <p:spPr/>
        <p:txBody>
          <a:bodyPr/>
          <a:lstStyle/>
          <a:p>
            <a:r>
              <a:rPr lang="en-US"/>
              <a:t>09 July 2026</a:t>
            </a:r>
            <a:endParaRPr lang="en-GB"/>
          </a:p>
        </p:txBody>
      </p:sp>
      <p:sp>
        <p:nvSpPr>
          <p:cNvPr id="5" name="Footer Placeholder 4">
            <a:extLst>
              <a:ext uri="{FF2B5EF4-FFF2-40B4-BE49-F238E27FC236}">
                <a16:creationId xmlns:a16="http://schemas.microsoft.com/office/drawing/2014/main" id="{73ED9118-C573-ACE1-676D-D974F1BC6FD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2CA8670-8BCF-3F97-0303-0E4DE9DC676D}"/>
              </a:ext>
            </a:extLst>
          </p:cNvPr>
          <p:cNvSpPr>
            <a:spLocks noGrp="1"/>
          </p:cNvSpPr>
          <p:nvPr>
            <p:ph type="sldNum" sz="quarter" idx="12"/>
          </p:nvPr>
        </p:nvSpPr>
        <p:spPr/>
        <p:txBody>
          <a:bodyPr/>
          <a:lstStyle/>
          <a:p>
            <a:fld id="{F7B987EE-D02B-014D-80C4-DD595C135E98}" type="slidenum">
              <a:rPr lang="en-GB" smtClean="0"/>
              <a:t>‹#›</a:t>
            </a:fld>
            <a:endParaRPr lang="en-GB"/>
          </a:p>
        </p:txBody>
      </p:sp>
    </p:spTree>
    <p:extLst>
      <p:ext uri="{BB962C8B-B14F-4D97-AF65-F5344CB8AC3E}">
        <p14:creationId xmlns:p14="http://schemas.microsoft.com/office/powerpoint/2010/main" val="257570237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Cover Page">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BF34CEF8-D5AF-1EB2-8A65-D95E98FCB86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41CD3A17-2FD3-A6E8-AE64-84E688E64212}"/>
              </a:ext>
            </a:extLst>
          </p:cNvPr>
          <p:cNvSpPr>
            <a:spLocks noGrp="1"/>
          </p:cNvSpPr>
          <p:nvPr>
            <p:ph type="ctrTitle" hasCustomPrompt="1"/>
          </p:nvPr>
        </p:nvSpPr>
        <p:spPr>
          <a:xfrm>
            <a:off x="423013" y="1600200"/>
            <a:ext cx="9144000" cy="1006475"/>
          </a:xfrm>
          <a:prstGeom prst="rect">
            <a:avLst/>
          </a:prstGeom>
        </p:spPr>
        <p:txBody>
          <a:bodyPr anchor="b">
            <a:normAutofit/>
          </a:bodyPr>
          <a:lstStyle>
            <a:lvl1pPr algn="l">
              <a:defRPr sz="5900" b="0" i="0">
                <a:solidFill>
                  <a:schemeClr val="bg1"/>
                </a:solidFill>
                <a:latin typeface="Quicksand" pitchFamily="2" charset="77"/>
              </a:defRPr>
            </a:lvl1pPr>
          </a:lstStyle>
          <a:p>
            <a:r>
              <a:rPr lang="en-GB" noProof="0"/>
              <a:t>Here goes the title</a:t>
            </a:r>
          </a:p>
        </p:txBody>
      </p:sp>
      <p:sp>
        <p:nvSpPr>
          <p:cNvPr id="3" name="Ondertitel 2">
            <a:extLst>
              <a:ext uri="{FF2B5EF4-FFF2-40B4-BE49-F238E27FC236}">
                <a16:creationId xmlns:a16="http://schemas.microsoft.com/office/drawing/2014/main" id="{6AA24123-D2B8-3C6F-4F69-0B7797E85540}"/>
              </a:ext>
            </a:extLst>
          </p:cNvPr>
          <p:cNvSpPr>
            <a:spLocks noGrp="1"/>
          </p:cNvSpPr>
          <p:nvPr>
            <p:ph type="subTitle" idx="1" hasCustomPrompt="1"/>
          </p:nvPr>
        </p:nvSpPr>
        <p:spPr>
          <a:xfrm>
            <a:off x="423013" y="2825750"/>
            <a:ext cx="9144000" cy="1655762"/>
          </a:xfrm>
          <a:prstGeom prst="rect">
            <a:avLst/>
          </a:prstGeom>
        </p:spPr>
        <p:txBody>
          <a:bodyPr>
            <a:normAutofit/>
          </a:bodyPr>
          <a:lstStyle>
            <a:lvl1pPr marL="0" indent="0" algn="l">
              <a:buNone/>
              <a:defRPr sz="3000" b="0" i="0">
                <a:solidFill>
                  <a:schemeClr val="bg1"/>
                </a:solidFill>
                <a:latin typeface="Quicksand" pitchFamily="2" charset="77"/>
                <a:ea typeface="Roboto Light"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Here goes the subtitle</a:t>
            </a:r>
          </a:p>
        </p:txBody>
      </p:sp>
    </p:spTree>
    <p:extLst>
      <p:ext uri="{BB962C8B-B14F-4D97-AF65-F5344CB8AC3E}">
        <p14:creationId xmlns:p14="http://schemas.microsoft.com/office/powerpoint/2010/main" val="215651493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ext Page 3">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FEEE7FD-AC98-618B-4B33-B4CE3DC4C170}"/>
              </a:ext>
            </a:extLst>
          </p:cNvPr>
          <p:cNvPicPr>
            <a:picLocks noChangeAspect="1"/>
          </p:cNvPicPr>
          <p:nvPr userDrawn="1"/>
        </p:nvPicPr>
        <p:blipFill>
          <a:blip r:embed="rId2"/>
          <a:stretch>
            <a:fillRect/>
          </a:stretch>
        </p:blipFill>
        <p:spPr>
          <a:xfrm>
            <a:off x="0" y="145377"/>
            <a:ext cx="12192000" cy="6858000"/>
          </a:xfrm>
          <a:prstGeom prst="rect">
            <a:avLst/>
          </a:prstGeom>
        </p:spPr>
      </p:pic>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p:nvPr>
        </p:nvSpPr>
        <p:spPr>
          <a:xfrm>
            <a:off x="1721738" y="1570383"/>
            <a:ext cx="9830179" cy="4382541"/>
          </a:xfrm>
          <a:prstGeom prst="rect">
            <a:avLst/>
          </a:prstGeom>
        </p:spPr>
        <p:txBody>
          <a:bodyPr>
            <a:normAutofit/>
          </a:bodyPr>
          <a:lstStyle>
            <a:lvl1pPr marL="285750" indent="-285750">
              <a:lnSpc>
                <a:spcPct val="100000"/>
              </a:lnSpc>
              <a:spcBef>
                <a:spcPts val="600"/>
              </a:spcBef>
              <a:spcAft>
                <a:spcPts val="600"/>
              </a:spcAft>
              <a:buFont typeface="Arial" panose="020B0604020202020204" pitchFamily="34" charset="0"/>
              <a:buChar char="•"/>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a:t>Click to edit Master text styles</a:t>
            </a:r>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8" y="353617"/>
            <a:ext cx="9830179"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1" y="1013121"/>
            <a:ext cx="9830176"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5" name="Tijdelijke aanduiding voor datum 3">
            <a:extLst>
              <a:ext uri="{FF2B5EF4-FFF2-40B4-BE49-F238E27FC236}">
                <a16:creationId xmlns:a16="http://schemas.microsoft.com/office/drawing/2014/main" id="{23A8F246-9187-262D-8EC1-219E3ABAB708}"/>
              </a:ext>
            </a:extLst>
          </p:cNvPr>
          <p:cNvSpPr>
            <a:spLocks noGrp="1"/>
          </p:cNvSpPr>
          <p:nvPr>
            <p:ph type="dt" sz="half" idx="2"/>
          </p:nvPr>
        </p:nvSpPr>
        <p:spPr>
          <a:xfrm>
            <a:off x="373626" y="6348975"/>
            <a:ext cx="2743200" cy="365125"/>
          </a:xfrm>
          <a:prstGeom prst="rect">
            <a:avLst/>
          </a:prstGeom>
        </p:spPr>
        <p:txBody>
          <a:bodyPr vert="horz" lIns="91440" tIns="45720" rIns="91440" bIns="45720" rtlCol="0" anchor="ctr"/>
          <a:lstStyle>
            <a:lvl1pPr algn="l">
              <a:defRPr sz="900" b="0" i="0">
                <a:solidFill>
                  <a:schemeClr val="tx1">
                    <a:tint val="75000"/>
                  </a:schemeClr>
                </a:solidFill>
                <a:latin typeface="Roboto Light" panose="02000000000000000000" pitchFamily="2" charset="0"/>
              </a:defRPr>
            </a:lvl1pPr>
          </a:lstStyle>
          <a:p>
            <a:r>
              <a:rPr lang="en-US"/>
              <a:t>27 February 2025</a:t>
            </a:r>
            <a:endParaRPr lang="nl-NL"/>
          </a:p>
        </p:txBody>
      </p:sp>
    </p:spTree>
    <p:extLst>
      <p:ext uri="{BB962C8B-B14F-4D97-AF65-F5344CB8AC3E}">
        <p14:creationId xmlns:p14="http://schemas.microsoft.com/office/powerpoint/2010/main" val="300105450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ext Page 3, no twinfinity">
    <p:spTree>
      <p:nvGrpSpPr>
        <p:cNvPr id="1" name=""/>
        <p:cNvGrpSpPr/>
        <p:nvPr/>
      </p:nvGrpSpPr>
      <p:grpSpPr>
        <a:xfrm>
          <a:off x="0" y="0"/>
          <a:ext cx="0" cy="0"/>
          <a:chOff x="0" y="0"/>
          <a:chExt cx="0" cy="0"/>
        </a:xfrm>
      </p:grpSpPr>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p:nvPr>
        </p:nvSpPr>
        <p:spPr>
          <a:xfrm>
            <a:off x="1721738" y="1570383"/>
            <a:ext cx="9830179" cy="4382541"/>
          </a:xfrm>
          <a:prstGeom prst="rect">
            <a:avLst/>
          </a:prstGeom>
        </p:spPr>
        <p:txBody>
          <a:bodyPr>
            <a:normAutofit/>
          </a:bodyPr>
          <a:lstStyle>
            <a:lvl1pPr marL="285750" indent="-285750">
              <a:lnSpc>
                <a:spcPct val="100000"/>
              </a:lnSpc>
              <a:spcBef>
                <a:spcPts val="600"/>
              </a:spcBef>
              <a:spcAft>
                <a:spcPts val="600"/>
              </a:spcAft>
              <a:buFont typeface="Arial" panose="020B0604020202020204" pitchFamily="34" charset="0"/>
              <a:buChar char="•"/>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a:t>Click to edit Master text styles</a:t>
            </a:r>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1" y="895137"/>
            <a:ext cx="9830176"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pic>
        <p:nvPicPr>
          <p:cNvPr id="5" name="Picture 4" descr="A black background with white letters&#10;&#10;AI-generated content may be incorrect.">
            <a:extLst>
              <a:ext uri="{FF2B5EF4-FFF2-40B4-BE49-F238E27FC236}">
                <a16:creationId xmlns:a16="http://schemas.microsoft.com/office/drawing/2014/main" id="{CFE752ED-40E2-C64A-2245-EE55EE3A46B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4801" y="436970"/>
            <a:ext cx="1297422" cy="291920"/>
          </a:xfrm>
          <a:prstGeom prst="rect">
            <a:avLst/>
          </a:prstGeom>
        </p:spPr>
      </p:pic>
    </p:spTree>
    <p:extLst>
      <p:ext uri="{BB962C8B-B14F-4D97-AF65-F5344CB8AC3E}">
        <p14:creationId xmlns:p14="http://schemas.microsoft.com/office/powerpoint/2010/main" val="214224097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ext + Image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38A8059C-26F4-E946-A41E-D6E31EB5FA7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1721736" y="1570384"/>
            <a:ext cx="4658743" cy="4382570"/>
          </a:xfrm>
          <a:prstGeom prst="rect">
            <a:avLst/>
          </a:prstGeom>
        </p:spPr>
        <p:txBody>
          <a:bodyPr>
            <a:normAutofit/>
          </a:bodyPr>
          <a:lstStyle>
            <a:lvl1pPr marL="0" indent="0">
              <a:lnSpc>
                <a:spcPct val="130000"/>
              </a:lnSpc>
              <a:buNone/>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a:t>Click </a:t>
            </a:r>
            <a:r>
              <a:rPr lang="nl-NL" err="1"/>
              <a:t>here</a:t>
            </a:r>
            <a:r>
              <a:rPr lang="nl-NL"/>
              <a:t> </a:t>
            </a:r>
            <a:r>
              <a:rPr lang="nl-NL" err="1"/>
              <a:t>to</a:t>
            </a:r>
            <a:r>
              <a:rPr lang="nl-NL"/>
              <a:t> </a:t>
            </a:r>
            <a:r>
              <a:rPr lang="nl-NL" err="1"/>
              <a:t>insert</a:t>
            </a:r>
            <a:r>
              <a:rPr lang="nl-NL"/>
              <a:t> </a:t>
            </a:r>
            <a:r>
              <a:rPr lang="nl-NL" err="1"/>
              <a:t>text</a:t>
            </a:r>
            <a:endParaRPr lang="nl-NL"/>
          </a:p>
          <a:p>
            <a:pPr lvl="0"/>
            <a:endParaRPr lang="nl-NL"/>
          </a:p>
        </p:txBody>
      </p:sp>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6624662" y="1570355"/>
            <a:ext cx="4927256" cy="4382570"/>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nl-NL" err="1"/>
              <a:t>Insert</a:t>
            </a:r>
            <a:r>
              <a:rPr lang="nl-NL"/>
              <a:t> Image  </a:t>
            </a:r>
          </a:p>
        </p:txBody>
      </p:sp>
      <p:sp>
        <p:nvSpPr>
          <p:cNvPr id="2" name="Titel 1">
            <a:extLst>
              <a:ext uri="{FF2B5EF4-FFF2-40B4-BE49-F238E27FC236}">
                <a16:creationId xmlns:a16="http://schemas.microsoft.com/office/drawing/2014/main" id="{40B5C96C-9F63-7043-62F1-6FFE70846A77}"/>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3" name="Text Placeholder 4">
            <a:extLst>
              <a:ext uri="{FF2B5EF4-FFF2-40B4-BE49-F238E27FC236}">
                <a16:creationId xmlns:a16="http://schemas.microsoft.com/office/drawing/2014/main" id="{8C914087-1964-533C-A64A-45AABF8F83BA}"/>
              </a:ext>
            </a:extLst>
          </p:cNvPr>
          <p:cNvSpPr>
            <a:spLocks noGrp="1"/>
          </p:cNvSpPr>
          <p:nvPr>
            <p:ph type="body" sz="quarter" idx="16" hasCustomPrompt="1"/>
          </p:nvPr>
        </p:nvSpPr>
        <p:spPr>
          <a:xfrm>
            <a:off x="1721741" y="895137"/>
            <a:ext cx="9830176"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5" name="Tijdelijke aanduiding voor datum 3">
            <a:extLst>
              <a:ext uri="{FF2B5EF4-FFF2-40B4-BE49-F238E27FC236}">
                <a16:creationId xmlns:a16="http://schemas.microsoft.com/office/drawing/2014/main" id="{F74582F7-7A91-F2A1-9A91-FE310393DCEF}"/>
              </a:ext>
            </a:extLst>
          </p:cNvPr>
          <p:cNvSpPr>
            <a:spLocks noGrp="1"/>
          </p:cNvSpPr>
          <p:nvPr>
            <p:ph type="dt" sz="half" idx="2"/>
          </p:nvPr>
        </p:nvSpPr>
        <p:spPr>
          <a:xfrm>
            <a:off x="373626" y="6348975"/>
            <a:ext cx="2743200" cy="365125"/>
          </a:xfrm>
          <a:prstGeom prst="rect">
            <a:avLst/>
          </a:prstGeom>
        </p:spPr>
        <p:txBody>
          <a:bodyPr vert="horz" lIns="91440" tIns="45720" rIns="91440" bIns="45720" rtlCol="0" anchor="ctr"/>
          <a:lstStyle>
            <a:lvl1pPr algn="l">
              <a:defRPr sz="900" b="0" i="0">
                <a:solidFill>
                  <a:schemeClr val="tx1">
                    <a:tint val="75000"/>
                  </a:schemeClr>
                </a:solidFill>
                <a:latin typeface="Roboto Light" panose="02000000000000000000" pitchFamily="2" charset="0"/>
              </a:defRPr>
            </a:lvl1pPr>
          </a:lstStyle>
          <a:p>
            <a:r>
              <a:rPr lang="en-US"/>
              <a:t>27 February 2025</a:t>
            </a:r>
            <a:endParaRPr lang="nl-NL"/>
          </a:p>
        </p:txBody>
      </p:sp>
    </p:spTree>
    <p:extLst>
      <p:ext uri="{BB962C8B-B14F-4D97-AF65-F5344CB8AC3E}">
        <p14:creationId xmlns:p14="http://schemas.microsoft.com/office/powerpoint/2010/main" val="231282083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Image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007D1EB-30D1-0020-72FE-E993026AFBC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1721736" y="1570354"/>
            <a:ext cx="9830180" cy="4382570"/>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nl-NL" err="1"/>
              <a:t>Insert</a:t>
            </a:r>
            <a:r>
              <a:rPr lang="nl-NL"/>
              <a:t> Image  </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2"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2" name="Titel 1">
            <a:extLst>
              <a:ext uri="{FF2B5EF4-FFF2-40B4-BE49-F238E27FC236}">
                <a16:creationId xmlns:a16="http://schemas.microsoft.com/office/drawing/2014/main" id="{60B80E89-3DFC-FEDF-2D5A-74F3DB64093F}"/>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Quicksand" pitchFamily="2" charset="77"/>
              </a:defRPr>
            </a:lvl1pPr>
          </a:lstStyle>
          <a:p>
            <a:r>
              <a:rPr lang="nl-NL" err="1"/>
              <a:t>Here</a:t>
            </a:r>
            <a:r>
              <a:rPr lang="nl-NL"/>
              <a:t> </a:t>
            </a:r>
            <a:r>
              <a:rPr lang="nl-NL" err="1"/>
              <a:t>goes</a:t>
            </a:r>
            <a:r>
              <a:rPr lang="nl-NL"/>
              <a:t> a headline</a:t>
            </a:r>
          </a:p>
        </p:txBody>
      </p:sp>
      <p:sp>
        <p:nvSpPr>
          <p:cNvPr id="3" name="Text Placeholder 4">
            <a:extLst>
              <a:ext uri="{FF2B5EF4-FFF2-40B4-BE49-F238E27FC236}">
                <a16:creationId xmlns:a16="http://schemas.microsoft.com/office/drawing/2014/main" id="{C46BE4D2-1F34-08DC-1FCF-6FD82EBB6334}"/>
              </a:ext>
            </a:extLst>
          </p:cNvPr>
          <p:cNvSpPr>
            <a:spLocks noGrp="1"/>
          </p:cNvSpPr>
          <p:nvPr>
            <p:ph type="body" sz="quarter" idx="16" hasCustomPrompt="1"/>
          </p:nvPr>
        </p:nvSpPr>
        <p:spPr>
          <a:xfrm>
            <a:off x="1721741" y="895137"/>
            <a:ext cx="9830176" cy="364765"/>
          </a:xfrm>
          <a:prstGeom prst="rect">
            <a:avLst/>
          </a:prstGeom>
        </p:spPr>
        <p:txBody>
          <a:bodyPr>
            <a:noAutofit/>
          </a:bodyPr>
          <a:lstStyle>
            <a:lvl1pPr marL="0" indent="0">
              <a:buNone/>
              <a:defRPr sz="2200" b="0" i="0" baseline="0">
                <a:solidFill>
                  <a:srgbClr val="00869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5" name="Tijdelijke aanduiding voor datum 3">
            <a:extLst>
              <a:ext uri="{FF2B5EF4-FFF2-40B4-BE49-F238E27FC236}">
                <a16:creationId xmlns:a16="http://schemas.microsoft.com/office/drawing/2014/main" id="{E4E2B70E-5485-79A1-4FA6-DDE226FB80F1}"/>
              </a:ext>
            </a:extLst>
          </p:cNvPr>
          <p:cNvSpPr>
            <a:spLocks noGrp="1"/>
          </p:cNvSpPr>
          <p:nvPr>
            <p:ph type="dt" sz="half" idx="2"/>
          </p:nvPr>
        </p:nvSpPr>
        <p:spPr>
          <a:xfrm>
            <a:off x="373626" y="6348975"/>
            <a:ext cx="2743200" cy="365125"/>
          </a:xfrm>
          <a:prstGeom prst="rect">
            <a:avLst/>
          </a:prstGeom>
        </p:spPr>
        <p:txBody>
          <a:bodyPr vert="horz" lIns="91440" tIns="45720" rIns="91440" bIns="45720" rtlCol="0" anchor="ctr"/>
          <a:lstStyle>
            <a:lvl1pPr algn="l">
              <a:defRPr sz="900" b="0" i="0">
                <a:solidFill>
                  <a:schemeClr val="tx1">
                    <a:tint val="75000"/>
                  </a:schemeClr>
                </a:solidFill>
                <a:latin typeface="Roboto Light" panose="02000000000000000000" pitchFamily="2" charset="0"/>
              </a:defRPr>
            </a:lvl1pPr>
          </a:lstStyle>
          <a:p>
            <a:r>
              <a:rPr lang="en-US"/>
              <a:t>27 February 2025</a:t>
            </a:r>
            <a:endParaRPr lang="nl-NL"/>
          </a:p>
        </p:txBody>
      </p:sp>
    </p:spTree>
    <p:extLst>
      <p:ext uri="{BB962C8B-B14F-4D97-AF65-F5344CB8AC3E}">
        <p14:creationId xmlns:p14="http://schemas.microsoft.com/office/powerpoint/2010/main" val="222370231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Full Page Image">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0" y="0"/>
            <a:ext cx="12192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pic>
        <p:nvPicPr>
          <p:cNvPr id="20" name="Afbeelding 19">
            <a:extLst>
              <a:ext uri="{FF2B5EF4-FFF2-40B4-BE49-F238E27FC236}">
                <a16:creationId xmlns:a16="http://schemas.microsoft.com/office/drawing/2014/main" id="{3493BA1C-54ED-085E-FE9B-4B19B2663F8B}"/>
              </a:ext>
            </a:extLst>
          </p:cNvPr>
          <p:cNvPicPr>
            <a:picLocks noChangeAspect="1"/>
          </p:cNvPicPr>
          <p:nvPr userDrawn="1"/>
        </p:nvPicPr>
        <p:blipFill>
          <a:blip r:embed="rId2"/>
          <a:stretch>
            <a:fillRect/>
          </a:stretch>
        </p:blipFill>
        <p:spPr>
          <a:xfrm>
            <a:off x="358140" y="360654"/>
            <a:ext cx="1196340" cy="340893"/>
          </a:xfrm>
          <a:prstGeom prst="rect">
            <a:avLst/>
          </a:prstGeom>
        </p:spPr>
      </p:pic>
      <p:sp>
        <p:nvSpPr>
          <p:cNvPr id="2" name="Platshållare för text 8">
            <a:extLst>
              <a:ext uri="{FF2B5EF4-FFF2-40B4-BE49-F238E27FC236}">
                <a16:creationId xmlns:a16="http://schemas.microsoft.com/office/drawing/2014/main" id="{84E629F0-B24B-DF29-FA55-A4534D397726}"/>
              </a:ext>
            </a:extLst>
          </p:cNvPr>
          <p:cNvSpPr>
            <a:spLocks noGrp="1" noChangeAspect="1"/>
          </p:cNvSpPr>
          <p:nvPr>
            <p:ph type="body" sz="quarter" idx="11"/>
          </p:nvPr>
        </p:nvSpPr>
        <p:spPr>
          <a:xfrm>
            <a:off x="311150" y="418955"/>
            <a:ext cx="1289043" cy="29003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normAutofit/>
          </a:bodyPr>
          <a:lstStyle>
            <a:lvl1pPr marL="0" indent="0">
              <a:buFontTx/>
              <a:buNone/>
              <a:defRPr sz="100">
                <a:noFill/>
              </a:defRPr>
            </a:lvl1pPr>
          </a:lstStyle>
          <a:p>
            <a:pPr lvl="0"/>
            <a:r>
              <a:rPr lang="en-GB"/>
              <a:t>Click to edit Master text styles</a:t>
            </a:r>
          </a:p>
        </p:txBody>
      </p:sp>
    </p:spTree>
    <p:extLst>
      <p:ext uri="{BB962C8B-B14F-4D97-AF65-F5344CB8AC3E}">
        <p14:creationId xmlns:p14="http://schemas.microsoft.com/office/powerpoint/2010/main" val="70280975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ivider Page 1">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9A920F16-67B9-4B13-F015-E953919C3FDA}"/>
              </a:ext>
            </a:extLst>
          </p:cNvPr>
          <p:cNvPicPr>
            <a:picLocks noChangeAspect="1"/>
          </p:cNvPicPr>
          <p:nvPr userDrawn="1"/>
        </p:nvPicPr>
        <p:blipFill>
          <a:blip r:embed="rId2"/>
          <a:stretch>
            <a:fillRect/>
          </a:stretch>
        </p:blipFill>
        <p:spPr>
          <a:xfrm>
            <a:off x="0" y="0"/>
            <a:ext cx="6096000" cy="6858000"/>
          </a:xfrm>
          <a:prstGeom prst="rect">
            <a:avLst/>
          </a:prstGeom>
        </p:spPr>
      </p:pic>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6096000" y="0"/>
            <a:ext cx="6096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sp>
        <p:nvSpPr>
          <p:cNvPr id="6" name="Titel 1">
            <a:extLst>
              <a:ext uri="{FF2B5EF4-FFF2-40B4-BE49-F238E27FC236}">
                <a16:creationId xmlns:a16="http://schemas.microsoft.com/office/drawing/2014/main" id="{4EEF53FE-8D73-F338-C7BC-3BD523CBF7D1}"/>
              </a:ext>
            </a:extLst>
          </p:cNvPr>
          <p:cNvSpPr>
            <a:spLocks noGrp="1"/>
          </p:cNvSpPr>
          <p:nvPr>
            <p:ph type="title" hasCustomPrompt="1"/>
          </p:nvPr>
        </p:nvSpPr>
        <p:spPr>
          <a:xfrm>
            <a:off x="668192" y="940672"/>
            <a:ext cx="5082367" cy="603887"/>
          </a:xfrm>
          <a:prstGeom prst="rect">
            <a:avLst/>
          </a:prstGeom>
        </p:spPr>
        <p:txBody>
          <a:bodyPr>
            <a:normAutofit/>
          </a:bodyPr>
          <a:lstStyle>
            <a:lvl1pPr>
              <a:defRPr sz="3500" b="0" i="0">
                <a:solidFill>
                  <a:schemeClr val="bg1"/>
                </a:solidFill>
                <a:latin typeface="Quicksand" pitchFamily="2" charset="77"/>
              </a:defRPr>
            </a:lvl1pPr>
          </a:lstStyle>
          <a:p>
            <a:r>
              <a:rPr lang="nl-NL" err="1"/>
              <a:t>Here</a:t>
            </a:r>
            <a:r>
              <a:rPr lang="nl-NL"/>
              <a:t> </a:t>
            </a:r>
            <a:r>
              <a:rPr lang="nl-NL" err="1"/>
              <a:t>goes</a:t>
            </a:r>
            <a:r>
              <a:rPr lang="nl-NL"/>
              <a:t> a headline</a:t>
            </a:r>
          </a:p>
        </p:txBody>
      </p:sp>
      <p:sp>
        <p:nvSpPr>
          <p:cNvPr id="7" name="Text Placeholder 4">
            <a:extLst>
              <a:ext uri="{FF2B5EF4-FFF2-40B4-BE49-F238E27FC236}">
                <a16:creationId xmlns:a16="http://schemas.microsoft.com/office/drawing/2014/main" id="{F957915A-F087-78A5-3BC0-0FE86D78E560}"/>
              </a:ext>
            </a:extLst>
          </p:cNvPr>
          <p:cNvSpPr>
            <a:spLocks noGrp="1"/>
          </p:cNvSpPr>
          <p:nvPr>
            <p:ph type="body" sz="quarter" idx="14" hasCustomPrompt="1"/>
          </p:nvPr>
        </p:nvSpPr>
        <p:spPr>
          <a:xfrm>
            <a:off x="668192" y="1650367"/>
            <a:ext cx="5082368" cy="364765"/>
          </a:xfrm>
          <a:prstGeom prst="rect">
            <a:avLst/>
          </a:prstGeom>
        </p:spPr>
        <p:txBody>
          <a:bodyPr>
            <a:noAutofit/>
          </a:bodyPr>
          <a:lstStyle>
            <a:lvl1pPr marL="0" indent="0">
              <a:buNone/>
              <a:defRPr sz="2200" b="0" i="0" baseline="0">
                <a:solidFill>
                  <a:schemeClr val="bg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8" name="Tijdelijke aanduiding voor inhoud 3">
            <a:extLst>
              <a:ext uri="{FF2B5EF4-FFF2-40B4-BE49-F238E27FC236}">
                <a16:creationId xmlns:a16="http://schemas.microsoft.com/office/drawing/2014/main" id="{9452988D-DD8F-6942-0798-DC58681C28BB}"/>
              </a:ext>
            </a:extLst>
          </p:cNvPr>
          <p:cNvSpPr>
            <a:spLocks noGrp="1"/>
          </p:cNvSpPr>
          <p:nvPr>
            <p:ph sz="half" idx="15" hasCustomPrompt="1"/>
          </p:nvPr>
        </p:nvSpPr>
        <p:spPr>
          <a:xfrm>
            <a:off x="668192" y="2270760"/>
            <a:ext cx="5082367" cy="3682163"/>
          </a:xfrm>
          <a:prstGeom prst="rect">
            <a:avLst/>
          </a:prstGeom>
        </p:spPr>
        <p:txBody>
          <a:bodyPr>
            <a:normAutofit/>
          </a:bodyPr>
          <a:lstStyle>
            <a:lvl1pPr marL="0" indent="0">
              <a:lnSpc>
                <a:spcPct val="130000"/>
              </a:lnSpc>
              <a:buNone/>
              <a:defRPr sz="1500" b="0" i="0" kern="1500" spc="0" baseline="0">
                <a:solidFill>
                  <a:schemeClr val="bg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a:t>Click </a:t>
            </a:r>
            <a:r>
              <a:rPr lang="nl-NL" err="1"/>
              <a:t>here</a:t>
            </a:r>
            <a:r>
              <a:rPr lang="nl-NL"/>
              <a:t> </a:t>
            </a:r>
            <a:r>
              <a:rPr lang="nl-NL" err="1"/>
              <a:t>to</a:t>
            </a:r>
            <a:r>
              <a:rPr lang="nl-NL"/>
              <a:t> </a:t>
            </a:r>
            <a:r>
              <a:rPr lang="nl-NL" err="1"/>
              <a:t>insert</a:t>
            </a:r>
            <a:r>
              <a:rPr lang="nl-NL"/>
              <a:t> </a:t>
            </a:r>
            <a:r>
              <a:rPr lang="nl-NL" err="1"/>
              <a:t>text</a:t>
            </a:r>
            <a:endParaRPr lang="nl-NL"/>
          </a:p>
        </p:txBody>
      </p:sp>
    </p:spTree>
    <p:extLst>
      <p:ext uri="{BB962C8B-B14F-4D97-AF65-F5344CB8AC3E}">
        <p14:creationId xmlns:p14="http://schemas.microsoft.com/office/powerpoint/2010/main" val="154156076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Divider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1D656E32-FFC6-4D84-D523-2D3E36344E42}"/>
              </a:ext>
            </a:extLst>
          </p:cNvPr>
          <p:cNvPicPr>
            <a:picLocks noChangeAspect="1"/>
          </p:cNvPicPr>
          <p:nvPr userDrawn="1"/>
        </p:nvPicPr>
        <p:blipFill>
          <a:blip r:embed="rId2"/>
          <a:stretch>
            <a:fillRect/>
          </a:stretch>
        </p:blipFill>
        <p:spPr>
          <a:xfrm>
            <a:off x="6096000" y="-1"/>
            <a:ext cx="6096000" cy="6858000"/>
          </a:xfrm>
          <a:prstGeom prst="rect">
            <a:avLst/>
          </a:prstGeom>
        </p:spPr>
      </p:pic>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0" y="1"/>
            <a:ext cx="6096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sp>
        <p:nvSpPr>
          <p:cNvPr id="12" name="Titel 1">
            <a:extLst>
              <a:ext uri="{FF2B5EF4-FFF2-40B4-BE49-F238E27FC236}">
                <a16:creationId xmlns:a16="http://schemas.microsoft.com/office/drawing/2014/main" id="{72EB6A9A-0309-B84E-508E-B227E0731BD7}"/>
              </a:ext>
            </a:extLst>
          </p:cNvPr>
          <p:cNvSpPr>
            <a:spLocks noGrp="1"/>
          </p:cNvSpPr>
          <p:nvPr>
            <p:ph type="title" hasCustomPrompt="1"/>
          </p:nvPr>
        </p:nvSpPr>
        <p:spPr>
          <a:xfrm>
            <a:off x="6787052" y="940672"/>
            <a:ext cx="5082367" cy="603887"/>
          </a:xfrm>
          <a:prstGeom prst="rect">
            <a:avLst/>
          </a:prstGeom>
        </p:spPr>
        <p:txBody>
          <a:bodyPr>
            <a:normAutofit/>
          </a:bodyPr>
          <a:lstStyle>
            <a:lvl1pPr>
              <a:defRPr sz="3500" b="0" i="0">
                <a:solidFill>
                  <a:schemeClr val="bg1"/>
                </a:solidFill>
                <a:latin typeface="Quicksand" pitchFamily="2" charset="77"/>
              </a:defRPr>
            </a:lvl1pPr>
          </a:lstStyle>
          <a:p>
            <a:r>
              <a:rPr lang="nl-NL" err="1"/>
              <a:t>Here</a:t>
            </a:r>
            <a:r>
              <a:rPr lang="nl-NL"/>
              <a:t> </a:t>
            </a:r>
            <a:r>
              <a:rPr lang="nl-NL" err="1"/>
              <a:t>goes</a:t>
            </a:r>
            <a:r>
              <a:rPr lang="nl-NL"/>
              <a:t> a headline</a:t>
            </a:r>
          </a:p>
        </p:txBody>
      </p:sp>
      <p:sp>
        <p:nvSpPr>
          <p:cNvPr id="13" name="Text Placeholder 4">
            <a:extLst>
              <a:ext uri="{FF2B5EF4-FFF2-40B4-BE49-F238E27FC236}">
                <a16:creationId xmlns:a16="http://schemas.microsoft.com/office/drawing/2014/main" id="{63CDDC73-2434-B276-FA2C-D1B633A27A4E}"/>
              </a:ext>
            </a:extLst>
          </p:cNvPr>
          <p:cNvSpPr>
            <a:spLocks noGrp="1"/>
          </p:cNvSpPr>
          <p:nvPr>
            <p:ph type="body" sz="quarter" idx="14" hasCustomPrompt="1"/>
          </p:nvPr>
        </p:nvSpPr>
        <p:spPr>
          <a:xfrm>
            <a:off x="6787052" y="1650367"/>
            <a:ext cx="5082368" cy="364765"/>
          </a:xfrm>
          <a:prstGeom prst="rect">
            <a:avLst/>
          </a:prstGeom>
        </p:spPr>
        <p:txBody>
          <a:bodyPr>
            <a:noAutofit/>
          </a:bodyPr>
          <a:lstStyle>
            <a:lvl1pPr marL="0" indent="0">
              <a:buNone/>
              <a:defRPr sz="2200" b="0" i="0" baseline="0">
                <a:solidFill>
                  <a:schemeClr val="bg1"/>
                </a:solidFill>
                <a:latin typeface="Quicksan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14" name="Tijdelijke aanduiding voor inhoud 3">
            <a:extLst>
              <a:ext uri="{FF2B5EF4-FFF2-40B4-BE49-F238E27FC236}">
                <a16:creationId xmlns:a16="http://schemas.microsoft.com/office/drawing/2014/main" id="{B6650B74-A9C0-63E3-4272-0EE83B5EE3E1}"/>
              </a:ext>
            </a:extLst>
          </p:cNvPr>
          <p:cNvSpPr>
            <a:spLocks noGrp="1"/>
          </p:cNvSpPr>
          <p:nvPr>
            <p:ph sz="half" idx="15" hasCustomPrompt="1"/>
          </p:nvPr>
        </p:nvSpPr>
        <p:spPr>
          <a:xfrm>
            <a:off x="6787052" y="2270760"/>
            <a:ext cx="5082367" cy="3682163"/>
          </a:xfrm>
          <a:prstGeom prst="rect">
            <a:avLst/>
          </a:prstGeom>
        </p:spPr>
        <p:txBody>
          <a:bodyPr>
            <a:normAutofit/>
          </a:bodyPr>
          <a:lstStyle>
            <a:lvl1pPr marL="0" indent="0">
              <a:lnSpc>
                <a:spcPct val="130000"/>
              </a:lnSpc>
              <a:buNone/>
              <a:defRPr sz="1500" b="0" i="0" kern="1500" spc="0" baseline="0">
                <a:solidFill>
                  <a:schemeClr val="bg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a:t>Click </a:t>
            </a:r>
            <a:r>
              <a:rPr lang="nl-NL" err="1"/>
              <a:t>here</a:t>
            </a:r>
            <a:r>
              <a:rPr lang="nl-NL"/>
              <a:t> </a:t>
            </a:r>
            <a:r>
              <a:rPr lang="nl-NL" err="1"/>
              <a:t>to</a:t>
            </a:r>
            <a:r>
              <a:rPr lang="nl-NL"/>
              <a:t> </a:t>
            </a:r>
            <a:r>
              <a:rPr lang="nl-NL" err="1"/>
              <a:t>insert</a:t>
            </a:r>
            <a:r>
              <a:rPr lang="nl-NL"/>
              <a:t> </a:t>
            </a:r>
            <a:r>
              <a:rPr lang="nl-NL" err="1"/>
              <a:t>text</a:t>
            </a:r>
            <a:endParaRPr lang="nl-NL"/>
          </a:p>
        </p:txBody>
      </p:sp>
      <p:sp>
        <p:nvSpPr>
          <p:cNvPr id="2" name="Platshållare för text 8">
            <a:extLst>
              <a:ext uri="{FF2B5EF4-FFF2-40B4-BE49-F238E27FC236}">
                <a16:creationId xmlns:a16="http://schemas.microsoft.com/office/drawing/2014/main" id="{E1CDA03E-2B8A-F194-817F-29C4D2BF19E2}"/>
              </a:ext>
            </a:extLst>
          </p:cNvPr>
          <p:cNvSpPr>
            <a:spLocks noGrp="1" noChangeAspect="1"/>
          </p:cNvSpPr>
          <p:nvPr>
            <p:ph type="body" sz="quarter" idx="11"/>
          </p:nvPr>
        </p:nvSpPr>
        <p:spPr>
          <a:xfrm>
            <a:off x="311150" y="418955"/>
            <a:ext cx="1289043" cy="29003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a:normAutofit/>
          </a:bodyPr>
          <a:lstStyle>
            <a:lvl1pPr marL="0" indent="0">
              <a:buFontTx/>
              <a:buNone/>
              <a:defRPr sz="100">
                <a:noFill/>
              </a:defRPr>
            </a:lvl1pPr>
          </a:lstStyle>
          <a:p>
            <a:pPr lvl="0"/>
            <a:r>
              <a:rPr lang="en-GB"/>
              <a:t>Click to edit Master text styles</a:t>
            </a:r>
          </a:p>
        </p:txBody>
      </p:sp>
    </p:spTree>
    <p:extLst>
      <p:ext uri="{BB962C8B-B14F-4D97-AF65-F5344CB8AC3E}">
        <p14:creationId xmlns:p14="http://schemas.microsoft.com/office/powerpoint/2010/main" val="340032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A644E7B-45B9-20C3-3496-26D447DEE8BA}"/>
              </a:ext>
            </a:extLst>
          </p:cNvPr>
          <p:cNvSpPr>
            <a:spLocks noGrp="1"/>
          </p:cNvSpPr>
          <p:nvPr>
            <p:ph type="dt" sz="half" idx="10"/>
          </p:nvPr>
        </p:nvSpPr>
        <p:spPr/>
        <p:txBody>
          <a:bodyPr/>
          <a:lstStyle/>
          <a:p>
            <a:r>
              <a:rPr lang="en-US"/>
              <a:t>09 July 2026</a:t>
            </a:r>
            <a:endParaRPr lang="en-GB"/>
          </a:p>
        </p:txBody>
      </p:sp>
      <p:sp>
        <p:nvSpPr>
          <p:cNvPr id="6" name="Slide Number Placeholder 5">
            <a:extLst>
              <a:ext uri="{FF2B5EF4-FFF2-40B4-BE49-F238E27FC236}">
                <a16:creationId xmlns:a16="http://schemas.microsoft.com/office/drawing/2014/main" id="{AF956B7D-2CD2-D3E0-6993-0BE52E876FD1}"/>
              </a:ext>
            </a:extLst>
          </p:cNvPr>
          <p:cNvSpPr>
            <a:spLocks noGrp="1"/>
          </p:cNvSpPr>
          <p:nvPr>
            <p:ph type="sldNum" sz="quarter" idx="12"/>
          </p:nvPr>
        </p:nvSpPr>
        <p:spPr>
          <a:xfrm>
            <a:off x="9234059" y="6356350"/>
            <a:ext cx="2743200" cy="365125"/>
          </a:xfrm>
        </p:spPr>
        <p:txBody>
          <a:bodyPr/>
          <a:lstStyle/>
          <a:p>
            <a:fld id="{A046F3F4-D1B2-484A-8F9F-0EAD61E17457}" type="slidenum">
              <a:rPr lang="en-GB" smtClean="0"/>
              <a:pPr/>
              <a:t>‹#›</a:t>
            </a:fld>
            <a:endParaRPr lang="en-GB"/>
          </a:p>
        </p:txBody>
      </p:sp>
      <p:pic>
        <p:nvPicPr>
          <p:cNvPr id="7" name="Picture 6" descr="A black background with white letters&#10;&#10;Description automatically generated">
            <a:extLst>
              <a:ext uri="{FF2B5EF4-FFF2-40B4-BE49-F238E27FC236}">
                <a16:creationId xmlns:a16="http://schemas.microsoft.com/office/drawing/2014/main" id="{6B72A6E6-B115-0C7E-411A-87FD029ACC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3409" y="424065"/>
            <a:ext cx="1290265" cy="290310"/>
          </a:xfrm>
          <a:prstGeom prst="rect">
            <a:avLst/>
          </a:prstGeom>
        </p:spPr>
      </p:pic>
      <p:pic>
        <p:nvPicPr>
          <p:cNvPr id="8" name="Picture 7" descr="A black background with pink and blue lines&#10;&#10;Description automatically generated">
            <a:extLst>
              <a:ext uri="{FF2B5EF4-FFF2-40B4-BE49-F238E27FC236}">
                <a16:creationId xmlns:a16="http://schemas.microsoft.com/office/drawing/2014/main" id="{F650E1A1-252A-834F-626C-3063A135A0A0}"/>
              </a:ext>
            </a:extLst>
          </p:cNvPr>
          <p:cNvPicPr>
            <a:picLocks noChangeAspect="1"/>
          </p:cNvPicPr>
          <p:nvPr userDrawn="1"/>
        </p:nvPicPr>
        <p:blipFill rotWithShape="1">
          <a:blip r:embed="rId3" cstate="screen">
            <a:alphaModFix amt="50000"/>
            <a:extLst>
              <a:ext uri="{BEBA8EAE-BF5A-486C-A8C5-ECC9F3942E4B}">
                <a14:imgProps xmlns:a14="http://schemas.microsoft.com/office/drawing/2010/main">
                  <a14:imgLayer r:embed="rId4">
                    <a14:imgEffect>
                      <a14:colorTemperature colorTemp="1500"/>
                    </a14:imgEffect>
                    <a14:imgEffect>
                      <a14:saturation sat="0"/>
                    </a14:imgEffect>
                  </a14:imgLayer>
                </a14:imgProps>
              </a:ext>
              <a:ext uri="{28A0092B-C50C-407E-A947-70E740481C1C}">
                <a14:useLocalDpi xmlns:a14="http://schemas.microsoft.com/office/drawing/2010/main"/>
              </a:ext>
            </a:extLst>
          </a:blip>
          <a:srcRect/>
          <a:stretch/>
        </p:blipFill>
        <p:spPr>
          <a:xfrm>
            <a:off x="6676156" y="4778476"/>
            <a:ext cx="5083724" cy="2079524"/>
          </a:xfrm>
          <a:prstGeom prst="rect">
            <a:avLst/>
          </a:prstGeom>
        </p:spPr>
      </p:pic>
    </p:spTree>
    <p:extLst>
      <p:ext uri="{BB962C8B-B14F-4D97-AF65-F5344CB8AC3E}">
        <p14:creationId xmlns:p14="http://schemas.microsoft.com/office/powerpoint/2010/main" val="428535807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ntact details">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5B8C57D3-0CDD-55FA-1F7B-B6D5F5C123C1}"/>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84423765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BEB6CB-66F5-F942-8A8B-3AEFA3F61D85}" type="datetimeFigureOut">
              <a:rPr lang="en-BE" smtClean="0"/>
              <a:t>07/09/2026</a:t>
            </a:fld>
            <a:endParaRPr lang="en-BE"/>
          </a:p>
        </p:txBody>
      </p:sp>
      <p:sp>
        <p:nvSpPr>
          <p:cNvPr id="3" name="Footer Placeholder 2"/>
          <p:cNvSpPr>
            <a:spLocks noGrp="1"/>
          </p:cNvSpPr>
          <p:nvPr>
            <p:ph type="ftr" sz="quarter" idx="11"/>
          </p:nvPr>
        </p:nvSpPr>
        <p:spPr/>
        <p:txBody>
          <a:bodyPr/>
          <a:lstStyle/>
          <a:p>
            <a:endParaRPr lang="en-BE"/>
          </a:p>
        </p:txBody>
      </p:sp>
      <p:sp>
        <p:nvSpPr>
          <p:cNvPr id="4" name="Slide Number Placeholder 3"/>
          <p:cNvSpPr>
            <a:spLocks noGrp="1"/>
          </p:cNvSpPr>
          <p:nvPr>
            <p:ph type="sldNum" sz="quarter" idx="12"/>
          </p:nvPr>
        </p:nvSpPr>
        <p:spPr/>
        <p:txBody>
          <a:bodyPr/>
          <a:lstStyle/>
          <a:p>
            <a:fld id="{67F0C2F8-E87C-EC4F-9AD4-60E9D8B2DDA2}" type="slidenum">
              <a:rPr lang="en-BE" smtClean="0"/>
              <a:t>‹#›</a:t>
            </a:fld>
            <a:endParaRPr lang="en-BE"/>
          </a:p>
        </p:txBody>
      </p:sp>
    </p:spTree>
    <p:extLst>
      <p:ext uri="{BB962C8B-B14F-4D97-AF65-F5344CB8AC3E}">
        <p14:creationId xmlns:p14="http://schemas.microsoft.com/office/powerpoint/2010/main" val="379540924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1_Text Page 3">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FEEE7FD-AC98-618B-4B33-B4CE3DC4C17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1721739" y="1570383"/>
            <a:ext cx="9830179" cy="4382541"/>
          </a:xfrm>
          <a:prstGeom prst="rect">
            <a:avLst/>
          </a:prstGeom>
        </p:spPr>
        <p:txBody>
          <a:bodyPr>
            <a:normAutofit/>
          </a:bodyPr>
          <a:lstStyle>
            <a:lvl1pPr marL="0" indent="0">
              <a:lnSpc>
                <a:spcPct val="130000"/>
              </a:lnSpc>
              <a:buNone/>
              <a:defRPr sz="1500" b="0" i="0" kern="1500" spc="0" baseline="0">
                <a:solidFill>
                  <a:schemeClr val="tx1"/>
                </a:solidFill>
                <a:latin typeface="Roboto Light" panose="02000000000000000000" pitchFamily="2" charset="0"/>
                <a:ea typeface="Roboto Light"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a:t>Click </a:t>
            </a:r>
            <a:r>
              <a:rPr lang="nl-NL" err="1"/>
              <a:t>here</a:t>
            </a:r>
            <a:r>
              <a:rPr lang="nl-NL"/>
              <a:t> </a:t>
            </a:r>
            <a:r>
              <a:rPr lang="nl-NL" err="1"/>
              <a:t>to</a:t>
            </a:r>
            <a:r>
              <a:rPr lang="nl-NL"/>
              <a:t> </a:t>
            </a:r>
            <a:r>
              <a:rPr lang="nl-NL" err="1"/>
              <a:t>insert</a:t>
            </a:r>
            <a:r>
              <a:rPr lang="nl-NL"/>
              <a:t> </a:t>
            </a:r>
            <a:r>
              <a:rPr lang="nl-NL" err="1"/>
              <a:t>text</a:t>
            </a:r>
            <a:endParaRPr lang="nl-NL"/>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9" y="235634"/>
            <a:ext cx="9830179" cy="603887"/>
          </a:xfrm>
          <a:prstGeom prst="rect">
            <a:avLst/>
          </a:prstGeom>
        </p:spPr>
        <p:txBody>
          <a:bodyPr>
            <a:normAutofit/>
          </a:bodyPr>
          <a:lstStyle>
            <a:lvl1pPr>
              <a:defRPr sz="3500" b="0" i="0">
                <a:solidFill>
                  <a:srgbClr val="008691"/>
                </a:solidFill>
                <a:latin typeface="Quicksand Medium" pitchFamily="2" charset="77"/>
              </a:defRPr>
            </a:lvl1pPr>
          </a:lstStyle>
          <a:p>
            <a:r>
              <a:rPr lang="nl-NL" err="1"/>
              <a:t>Here</a:t>
            </a:r>
            <a:r>
              <a:rPr lang="nl-NL"/>
              <a:t> </a:t>
            </a:r>
            <a:r>
              <a:rPr lang="nl-NL" err="1"/>
              <a:t>goes</a:t>
            </a:r>
            <a:r>
              <a:rPr lang="nl-NL"/>
              <a:t>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9290223" y="6423497"/>
            <a:ext cx="2743200" cy="230832"/>
          </a:xfrm>
          <a:prstGeom prst="rect">
            <a:avLst/>
          </a:prstGeom>
        </p:spPr>
        <p:txBody>
          <a:bodyPr/>
          <a:lstStyle>
            <a:lvl1pPr>
              <a:defRPr sz="900"/>
            </a:lvl1pPr>
          </a:lstStyle>
          <a:p>
            <a:fld id="{41814595-6856-9B4E-BECB-F9B7E4876AE1}" type="slidenum">
              <a:rPr lang="nl-NL" smtClean="0"/>
              <a:pPr/>
              <a:t>‹#›</a:t>
            </a:fld>
            <a:endParaRPr lang="nl-NL"/>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1" y="895138"/>
            <a:ext cx="9830176" cy="364765"/>
          </a:xfrm>
          <a:prstGeom prst="rect">
            <a:avLst/>
          </a:prstGeom>
        </p:spPr>
        <p:txBody>
          <a:bodyPr>
            <a:normAutofit/>
          </a:bodyPr>
          <a:lstStyle>
            <a:lvl1pPr marL="0" indent="0">
              <a:buNone/>
              <a:defRPr sz="1900" b="0" i="0" baseline="0">
                <a:solidFill>
                  <a:schemeClr val="tx1">
                    <a:lumMod val="95000"/>
                    <a:lumOff val="5000"/>
                  </a:schemeClr>
                </a:solidFill>
                <a:latin typeface="Roboto Light" panose="02000000000000000000" pitchFamily="2" charset="0"/>
                <a:ea typeface="Roboto Light" panose="02000000000000000000" pitchFamily="2" charset="0"/>
              </a:defRPr>
            </a:lvl1pPr>
          </a:lstStyle>
          <a:p>
            <a:r>
              <a:rPr lang="nl-NL" err="1"/>
              <a:t>Here</a:t>
            </a:r>
            <a:r>
              <a:rPr lang="nl-NL"/>
              <a:t> </a:t>
            </a:r>
            <a:r>
              <a:rPr lang="nl-NL" err="1"/>
              <a:t>goes</a:t>
            </a:r>
            <a:r>
              <a:rPr lang="nl-NL"/>
              <a:t> a sub-headline</a:t>
            </a:r>
            <a:endParaRPr lang="en-BE"/>
          </a:p>
        </p:txBody>
      </p:sp>
    </p:spTree>
    <p:extLst>
      <p:ext uri="{BB962C8B-B14F-4D97-AF65-F5344CB8AC3E}">
        <p14:creationId xmlns:p14="http://schemas.microsoft.com/office/powerpoint/2010/main" val="36812055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2_Full Page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2C152345-B91E-A1CE-86E4-5319B13706AE}"/>
              </a:ext>
            </a:extLst>
          </p:cNvPr>
          <p:cNvSpPr>
            <a:spLocks noGrp="1"/>
          </p:cNvSpPr>
          <p:nvPr>
            <p:ph type="title" hasCustomPrompt="1"/>
          </p:nvPr>
        </p:nvSpPr>
        <p:spPr>
          <a:xfrm>
            <a:off x="3200400" y="160577"/>
            <a:ext cx="8351517" cy="603887"/>
          </a:xfrm>
          <a:prstGeom prst="rect">
            <a:avLst/>
          </a:prstGeom>
        </p:spPr>
        <p:txBody>
          <a:bodyPr>
            <a:normAutofit/>
          </a:bodyPr>
          <a:lstStyle>
            <a:lvl1pPr>
              <a:defRPr sz="3500" b="0" i="0">
                <a:solidFill>
                  <a:srgbClr val="008691"/>
                </a:solidFill>
                <a:latin typeface="Quicksand Bold" pitchFamily="2" charset="77"/>
              </a:defRPr>
            </a:lvl1pPr>
          </a:lstStyle>
          <a:p>
            <a:r>
              <a:rPr lang="nl-NL" err="1"/>
              <a:t>Here</a:t>
            </a:r>
            <a:r>
              <a:rPr lang="nl-NL"/>
              <a:t> </a:t>
            </a:r>
            <a:r>
              <a:rPr lang="nl-NL" err="1"/>
              <a:t>goes</a:t>
            </a:r>
            <a:r>
              <a:rPr lang="nl-NL"/>
              <a:t> a headline</a:t>
            </a:r>
          </a:p>
        </p:txBody>
      </p:sp>
      <p:sp>
        <p:nvSpPr>
          <p:cNvPr id="5" name="Text Placeholder 4">
            <a:extLst>
              <a:ext uri="{FF2B5EF4-FFF2-40B4-BE49-F238E27FC236}">
                <a16:creationId xmlns:a16="http://schemas.microsoft.com/office/drawing/2014/main" id="{91AE6A73-F9CA-7AA2-7C06-C593F95B7398}"/>
              </a:ext>
            </a:extLst>
          </p:cNvPr>
          <p:cNvSpPr>
            <a:spLocks noGrp="1"/>
          </p:cNvSpPr>
          <p:nvPr>
            <p:ph type="body" sz="quarter" idx="14" hasCustomPrompt="1"/>
          </p:nvPr>
        </p:nvSpPr>
        <p:spPr>
          <a:xfrm>
            <a:off x="3200403" y="820081"/>
            <a:ext cx="8351514" cy="364765"/>
          </a:xfrm>
          <a:prstGeom prst="rect">
            <a:avLst/>
          </a:prstGeom>
        </p:spPr>
        <p:txBody>
          <a:bodyPr>
            <a:noAutofit/>
          </a:bodyPr>
          <a:lstStyle>
            <a:lvl1pPr marL="0" indent="0">
              <a:buNone/>
              <a:defRPr sz="2200" b="0" i="0" baseline="0">
                <a:solidFill>
                  <a:srgbClr val="008691"/>
                </a:solidFill>
                <a:latin typeface="Quicksand Bol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6" name="Tijdelijke aanduiding voor dianummer 5">
            <a:extLst>
              <a:ext uri="{FF2B5EF4-FFF2-40B4-BE49-F238E27FC236}">
                <a16:creationId xmlns:a16="http://schemas.microsoft.com/office/drawing/2014/main" id="{1A89EE09-D989-E2A7-8B62-B56370CEB350}"/>
              </a:ext>
            </a:extLst>
          </p:cNvPr>
          <p:cNvSpPr>
            <a:spLocks noGrp="1"/>
          </p:cNvSpPr>
          <p:nvPr>
            <p:ph type="sldNum" sz="quarter" idx="12"/>
          </p:nvPr>
        </p:nvSpPr>
        <p:spPr>
          <a:xfrm>
            <a:off x="599440" y="6461759"/>
            <a:ext cx="2679946" cy="212889"/>
          </a:xfrm>
          <a:prstGeom prst="rect">
            <a:avLst/>
          </a:prstGeom>
        </p:spPr>
        <p:txBody>
          <a:bodyPr/>
          <a:lstStyle>
            <a:lvl1pPr algn="l">
              <a:defRPr sz="900">
                <a:latin typeface="Roboto" panose="02000000000000000000" pitchFamily="2" charset="0"/>
                <a:ea typeface="Roboto" panose="02000000000000000000" pitchFamily="2" charset="0"/>
                <a:cs typeface="Roboto" panose="02000000000000000000" pitchFamily="2" charset="0"/>
              </a:defRPr>
            </a:lvl1pPr>
          </a:lstStyle>
          <a:p>
            <a:fld id="{41814595-6856-9B4E-BECB-F9B7E4876AE1}" type="slidenum">
              <a:rPr lang="nl-NL" smtClean="0"/>
              <a:pPr/>
              <a:t>‹#›</a:t>
            </a:fld>
            <a:endParaRPr lang="nl-NL" sz="900"/>
          </a:p>
        </p:txBody>
      </p:sp>
      <p:sp>
        <p:nvSpPr>
          <p:cNvPr id="7" name="Tijdelijke aanduiding voor voettekst 4">
            <a:extLst>
              <a:ext uri="{FF2B5EF4-FFF2-40B4-BE49-F238E27FC236}">
                <a16:creationId xmlns:a16="http://schemas.microsoft.com/office/drawing/2014/main" id="{F2CFC582-4D7E-D25D-2B50-571DF21537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solidFill>
                <a:latin typeface="Roboto Light" panose="02000000000000000000" pitchFamily="2" charset="0"/>
              </a:defRPr>
            </a:lvl1pPr>
          </a:lstStyle>
          <a:p>
            <a:endParaRPr lang="nl-NL">
              <a:solidFill>
                <a:schemeClr val="tx1"/>
              </a:solidFill>
            </a:endParaRPr>
          </a:p>
        </p:txBody>
      </p:sp>
    </p:spTree>
    <p:extLst>
      <p:ext uri="{BB962C8B-B14F-4D97-AF65-F5344CB8AC3E}">
        <p14:creationId xmlns:p14="http://schemas.microsoft.com/office/powerpoint/2010/main" val="349812274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_Text + Image Pag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1721736" y="1570384"/>
            <a:ext cx="4658743" cy="4382570"/>
          </a:xfrm>
          <a:prstGeom prst="rect">
            <a:avLst/>
          </a:prstGeom>
        </p:spPr>
        <p:txBody>
          <a:bodyPr>
            <a:normAutofit/>
          </a:bodyPr>
          <a:lstStyle>
            <a:lvl1pPr marL="0" indent="0">
              <a:lnSpc>
                <a:spcPct val="130000"/>
              </a:lnSpc>
              <a:buNone/>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nl-NL"/>
              <a:t>Click </a:t>
            </a:r>
            <a:r>
              <a:rPr lang="nl-NL" err="1"/>
              <a:t>here</a:t>
            </a:r>
            <a:r>
              <a:rPr lang="nl-NL"/>
              <a:t> </a:t>
            </a:r>
            <a:r>
              <a:rPr lang="nl-NL" err="1"/>
              <a:t>to</a:t>
            </a:r>
            <a:r>
              <a:rPr lang="nl-NL"/>
              <a:t> </a:t>
            </a:r>
            <a:r>
              <a:rPr lang="nl-NL" err="1"/>
              <a:t>insert</a:t>
            </a:r>
            <a:r>
              <a:rPr lang="nl-NL"/>
              <a:t> </a:t>
            </a:r>
            <a:r>
              <a:rPr lang="nl-NL" err="1"/>
              <a:t>text</a:t>
            </a:r>
            <a:endParaRPr lang="nl-NL"/>
          </a:p>
          <a:p>
            <a:pPr lvl="0"/>
            <a:endParaRPr lang="nl-NL"/>
          </a:p>
        </p:txBody>
      </p:sp>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6624662" y="1570355"/>
            <a:ext cx="4927256" cy="4382570"/>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nl-NL" err="1"/>
              <a:t>Insert</a:t>
            </a:r>
            <a:r>
              <a:rPr lang="nl-NL"/>
              <a:t> Image  </a:t>
            </a:r>
          </a:p>
        </p:txBody>
      </p:sp>
      <p:sp>
        <p:nvSpPr>
          <p:cNvPr id="7" name="Titel 1">
            <a:extLst>
              <a:ext uri="{FF2B5EF4-FFF2-40B4-BE49-F238E27FC236}">
                <a16:creationId xmlns:a16="http://schemas.microsoft.com/office/drawing/2014/main" id="{B3268E89-506B-54AE-D39B-A8BA3826C6B3}"/>
              </a:ext>
            </a:extLst>
          </p:cNvPr>
          <p:cNvSpPr>
            <a:spLocks noGrp="1"/>
          </p:cNvSpPr>
          <p:nvPr>
            <p:ph type="title" hasCustomPrompt="1"/>
          </p:nvPr>
        </p:nvSpPr>
        <p:spPr>
          <a:xfrm>
            <a:off x="3200400" y="160577"/>
            <a:ext cx="8351517" cy="603887"/>
          </a:xfrm>
          <a:prstGeom prst="rect">
            <a:avLst/>
          </a:prstGeom>
        </p:spPr>
        <p:txBody>
          <a:bodyPr>
            <a:normAutofit/>
          </a:bodyPr>
          <a:lstStyle>
            <a:lvl1pPr>
              <a:defRPr sz="3500" b="0" i="0">
                <a:solidFill>
                  <a:srgbClr val="008691"/>
                </a:solidFill>
                <a:latin typeface="Quicksand Bold" pitchFamily="2" charset="77"/>
              </a:defRPr>
            </a:lvl1pPr>
          </a:lstStyle>
          <a:p>
            <a:r>
              <a:rPr lang="nl-NL" err="1"/>
              <a:t>Here</a:t>
            </a:r>
            <a:r>
              <a:rPr lang="nl-NL"/>
              <a:t> </a:t>
            </a:r>
            <a:r>
              <a:rPr lang="nl-NL" err="1"/>
              <a:t>goes</a:t>
            </a:r>
            <a:r>
              <a:rPr lang="nl-NL"/>
              <a:t> a headline</a:t>
            </a:r>
          </a:p>
        </p:txBody>
      </p:sp>
      <p:sp>
        <p:nvSpPr>
          <p:cNvPr id="8" name="Text Placeholder 4">
            <a:extLst>
              <a:ext uri="{FF2B5EF4-FFF2-40B4-BE49-F238E27FC236}">
                <a16:creationId xmlns:a16="http://schemas.microsoft.com/office/drawing/2014/main" id="{F882A8EC-5DAA-45AD-E104-FDF651F7DAFC}"/>
              </a:ext>
            </a:extLst>
          </p:cNvPr>
          <p:cNvSpPr>
            <a:spLocks noGrp="1"/>
          </p:cNvSpPr>
          <p:nvPr>
            <p:ph type="body" sz="quarter" idx="14" hasCustomPrompt="1"/>
          </p:nvPr>
        </p:nvSpPr>
        <p:spPr>
          <a:xfrm>
            <a:off x="3200403" y="820081"/>
            <a:ext cx="8351514" cy="364765"/>
          </a:xfrm>
          <a:prstGeom prst="rect">
            <a:avLst/>
          </a:prstGeom>
        </p:spPr>
        <p:txBody>
          <a:bodyPr>
            <a:noAutofit/>
          </a:bodyPr>
          <a:lstStyle>
            <a:lvl1pPr marL="0" indent="0">
              <a:buNone/>
              <a:defRPr sz="2200" b="0" i="0" baseline="0">
                <a:solidFill>
                  <a:srgbClr val="008691"/>
                </a:solidFill>
                <a:latin typeface="Quicksand Bold" pitchFamily="2" charset="77"/>
                <a:ea typeface="Roboto Light" panose="02000000000000000000" pitchFamily="2" charset="0"/>
              </a:defRPr>
            </a:lvl1pPr>
          </a:lstStyle>
          <a:p>
            <a:r>
              <a:rPr lang="nl-NL" err="1"/>
              <a:t>Here</a:t>
            </a:r>
            <a:r>
              <a:rPr lang="nl-NL"/>
              <a:t> </a:t>
            </a:r>
            <a:r>
              <a:rPr lang="nl-NL" err="1"/>
              <a:t>goes</a:t>
            </a:r>
            <a:r>
              <a:rPr lang="nl-NL"/>
              <a:t> a sub-headline</a:t>
            </a:r>
            <a:endParaRPr lang="en-BE"/>
          </a:p>
        </p:txBody>
      </p:sp>
      <p:sp>
        <p:nvSpPr>
          <p:cNvPr id="11" name="Tijdelijke aanduiding voor dianummer 5">
            <a:extLst>
              <a:ext uri="{FF2B5EF4-FFF2-40B4-BE49-F238E27FC236}">
                <a16:creationId xmlns:a16="http://schemas.microsoft.com/office/drawing/2014/main" id="{398D4FBF-0EAB-27FC-BFF9-922AF94CC5D9}"/>
              </a:ext>
            </a:extLst>
          </p:cNvPr>
          <p:cNvSpPr>
            <a:spLocks noGrp="1"/>
          </p:cNvSpPr>
          <p:nvPr>
            <p:ph type="sldNum" sz="quarter" idx="12"/>
          </p:nvPr>
        </p:nvSpPr>
        <p:spPr>
          <a:xfrm>
            <a:off x="599440" y="6461759"/>
            <a:ext cx="2679946" cy="212889"/>
          </a:xfrm>
          <a:prstGeom prst="rect">
            <a:avLst/>
          </a:prstGeom>
        </p:spPr>
        <p:txBody>
          <a:bodyPr/>
          <a:lstStyle>
            <a:lvl1pPr algn="l">
              <a:defRPr sz="900">
                <a:latin typeface="Roboto" panose="02000000000000000000" pitchFamily="2" charset="0"/>
                <a:ea typeface="Roboto" panose="02000000000000000000" pitchFamily="2" charset="0"/>
                <a:cs typeface="Roboto" panose="02000000000000000000" pitchFamily="2" charset="0"/>
              </a:defRPr>
            </a:lvl1pPr>
          </a:lstStyle>
          <a:p>
            <a:fld id="{41814595-6856-9B4E-BECB-F9B7E4876AE1}" type="slidenum">
              <a:rPr lang="nl-NL" smtClean="0"/>
              <a:pPr/>
              <a:t>‹#›</a:t>
            </a:fld>
            <a:endParaRPr lang="nl-NL" sz="900"/>
          </a:p>
        </p:txBody>
      </p:sp>
      <p:sp>
        <p:nvSpPr>
          <p:cNvPr id="13" name="Tijdelijke aanduiding voor voettekst 4">
            <a:extLst>
              <a:ext uri="{FF2B5EF4-FFF2-40B4-BE49-F238E27FC236}">
                <a16:creationId xmlns:a16="http://schemas.microsoft.com/office/drawing/2014/main" id="{9C870611-6B8A-2039-0C01-6EFD91901C6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solidFill>
                <a:latin typeface="Roboto Light" panose="02000000000000000000" pitchFamily="2" charset="0"/>
              </a:defRPr>
            </a:lvl1pPr>
          </a:lstStyle>
          <a:p>
            <a:endParaRPr lang="nl-NL">
              <a:solidFill>
                <a:schemeClr val="tx1"/>
              </a:solidFill>
            </a:endParaRPr>
          </a:p>
        </p:txBody>
      </p:sp>
    </p:spTree>
    <p:extLst>
      <p:ext uri="{BB962C8B-B14F-4D97-AF65-F5344CB8AC3E}">
        <p14:creationId xmlns:p14="http://schemas.microsoft.com/office/powerpoint/2010/main" val="271380293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ext Page 3">
  <p:cSld name="2_Text Page 3">
    <p:spTree>
      <p:nvGrpSpPr>
        <p:cNvPr id="1" name="Shape 19"/>
        <p:cNvGrpSpPr/>
        <p:nvPr/>
      </p:nvGrpSpPr>
      <p:grpSpPr>
        <a:xfrm>
          <a:off x="0" y="0"/>
          <a:ext cx="0" cy="0"/>
          <a:chOff x="0" y="0"/>
          <a:chExt cx="0" cy="0"/>
        </a:xfrm>
      </p:grpSpPr>
      <p:pic>
        <p:nvPicPr>
          <p:cNvPr id="20" name="Google Shape;20;p8"/>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21" name="Google Shape;21;p8"/>
          <p:cNvSpPr txBox="1">
            <a:spLocks noGrp="1"/>
          </p:cNvSpPr>
          <p:nvPr>
            <p:ph type="body" idx="1"/>
          </p:nvPr>
        </p:nvSpPr>
        <p:spPr>
          <a:xfrm>
            <a:off x="1721738" y="1570383"/>
            <a:ext cx="9830179" cy="4382541"/>
          </a:xfrm>
          <a:prstGeom prst="rect">
            <a:avLst/>
          </a:prstGeom>
          <a:noFill/>
          <a:ln>
            <a:noFill/>
          </a:ln>
        </p:spPr>
        <p:txBody>
          <a:bodyPr spcFirstLastPara="1" wrap="square" lIns="91425" tIns="45700" rIns="91425" bIns="45700" anchor="t" anchorCtr="0">
            <a:normAutofit/>
          </a:bodyPr>
          <a:lstStyle>
            <a:lvl1pPr marL="457200" lvl="0" indent="-228600" algn="l">
              <a:lnSpc>
                <a:spcPct val="130000"/>
              </a:lnSpc>
              <a:spcBef>
                <a:spcPts val="1000"/>
              </a:spcBef>
              <a:spcAft>
                <a:spcPts val="0"/>
              </a:spcAft>
              <a:buClr>
                <a:schemeClr val="dk1"/>
              </a:buClr>
              <a:buSzPts val="1500"/>
              <a:buNone/>
              <a:defRPr sz="1500" b="0" i="0">
                <a:solidFill>
                  <a:schemeClr val="dk1"/>
                </a:solidFill>
                <a:latin typeface="Roboto"/>
                <a:ea typeface="Roboto"/>
                <a:cs typeface="Roboto"/>
                <a:sym typeface="Roboto"/>
              </a:defRPr>
            </a:lvl1pPr>
            <a:lvl2pPr marL="914400" lvl="1" indent="-32385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2pPr>
            <a:lvl3pPr marL="1371600" lvl="2" indent="-32385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3pPr>
            <a:lvl4pPr marL="1828800" lvl="3" indent="-32385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4pPr>
            <a:lvl5pPr marL="2286000" lvl="4" indent="-32385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8"/>
          <p:cNvSpPr txBox="1">
            <a:spLocks noGrp="1"/>
          </p:cNvSpPr>
          <p:nvPr>
            <p:ph type="title"/>
          </p:nvPr>
        </p:nvSpPr>
        <p:spPr>
          <a:xfrm>
            <a:off x="1721738" y="235633"/>
            <a:ext cx="9830179" cy="60388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8691"/>
              </a:buClr>
              <a:buSzPts val="3500"/>
              <a:buFont typeface="Roboto"/>
              <a:buNone/>
              <a:defRPr sz="3500" b="0" i="0">
                <a:solidFill>
                  <a:srgbClr val="008691"/>
                </a:solidFill>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8"/>
          <p:cNvSpPr txBox="1">
            <a:spLocks noGrp="1"/>
          </p:cNvSpPr>
          <p:nvPr>
            <p:ph type="sldNum" idx="12"/>
          </p:nvPr>
        </p:nvSpPr>
        <p:spPr>
          <a:xfrm>
            <a:off x="10744200" y="6423497"/>
            <a:ext cx="1289222" cy="19887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rgbClr val="008691"/>
                </a:solidFill>
                <a:latin typeface="Roboto Light"/>
                <a:ea typeface="Roboto Light"/>
                <a:cs typeface="Roboto Light"/>
                <a:sym typeface="Roboto Light"/>
              </a:defRPr>
            </a:lvl1pPr>
            <a:lvl2pPr marL="0" lvl="1" indent="0" algn="r">
              <a:spcBef>
                <a:spcPts val="0"/>
              </a:spcBef>
              <a:buNone/>
              <a:defRPr sz="900" b="0" i="0" u="none" strike="noStrike" cap="none">
                <a:solidFill>
                  <a:srgbClr val="008691"/>
                </a:solidFill>
                <a:latin typeface="Roboto Light"/>
                <a:ea typeface="Roboto Light"/>
                <a:cs typeface="Roboto Light"/>
                <a:sym typeface="Roboto Light"/>
              </a:defRPr>
            </a:lvl2pPr>
            <a:lvl3pPr marL="0" lvl="2" indent="0" algn="r">
              <a:spcBef>
                <a:spcPts val="0"/>
              </a:spcBef>
              <a:buNone/>
              <a:defRPr sz="900" b="0" i="0" u="none" strike="noStrike" cap="none">
                <a:solidFill>
                  <a:srgbClr val="008691"/>
                </a:solidFill>
                <a:latin typeface="Roboto Light"/>
                <a:ea typeface="Roboto Light"/>
                <a:cs typeface="Roboto Light"/>
                <a:sym typeface="Roboto Light"/>
              </a:defRPr>
            </a:lvl3pPr>
            <a:lvl4pPr marL="0" lvl="3" indent="0" algn="r">
              <a:spcBef>
                <a:spcPts val="0"/>
              </a:spcBef>
              <a:buNone/>
              <a:defRPr sz="900" b="0" i="0" u="none" strike="noStrike" cap="none">
                <a:solidFill>
                  <a:srgbClr val="008691"/>
                </a:solidFill>
                <a:latin typeface="Roboto Light"/>
                <a:ea typeface="Roboto Light"/>
                <a:cs typeface="Roboto Light"/>
                <a:sym typeface="Roboto Light"/>
              </a:defRPr>
            </a:lvl4pPr>
            <a:lvl5pPr marL="0" lvl="4" indent="0" algn="r">
              <a:spcBef>
                <a:spcPts val="0"/>
              </a:spcBef>
              <a:buNone/>
              <a:defRPr sz="900" b="0" i="0" u="none" strike="noStrike" cap="none">
                <a:solidFill>
                  <a:srgbClr val="008691"/>
                </a:solidFill>
                <a:latin typeface="Roboto Light"/>
                <a:ea typeface="Roboto Light"/>
                <a:cs typeface="Roboto Light"/>
                <a:sym typeface="Roboto Light"/>
              </a:defRPr>
            </a:lvl5pPr>
            <a:lvl6pPr marL="0" lvl="5" indent="0" algn="r">
              <a:spcBef>
                <a:spcPts val="0"/>
              </a:spcBef>
              <a:buNone/>
              <a:defRPr sz="900" b="0" i="0" u="none" strike="noStrike" cap="none">
                <a:solidFill>
                  <a:srgbClr val="008691"/>
                </a:solidFill>
                <a:latin typeface="Roboto Light"/>
                <a:ea typeface="Roboto Light"/>
                <a:cs typeface="Roboto Light"/>
                <a:sym typeface="Roboto Light"/>
              </a:defRPr>
            </a:lvl6pPr>
            <a:lvl7pPr marL="0" lvl="6" indent="0" algn="r">
              <a:spcBef>
                <a:spcPts val="0"/>
              </a:spcBef>
              <a:buNone/>
              <a:defRPr sz="900" b="0" i="0" u="none" strike="noStrike" cap="none">
                <a:solidFill>
                  <a:srgbClr val="008691"/>
                </a:solidFill>
                <a:latin typeface="Roboto Light"/>
                <a:ea typeface="Roboto Light"/>
                <a:cs typeface="Roboto Light"/>
                <a:sym typeface="Roboto Light"/>
              </a:defRPr>
            </a:lvl7pPr>
            <a:lvl8pPr marL="0" lvl="7" indent="0" algn="r">
              <a:spcBef>
                <a:spcPts val="0"/>
              </a:spcBef>
              <a:buNone/>
              <a:defRPr sz="900" b="0" i="0" u="none" strike="noStrike" cap="none">
                <a:solidFill>
                  <a:srgbClr val="008691"/>
                </a:solidFill>
                <a:latin typeface="Roboto Light"/>
                <a:ea typeface="Roboto Light"/>
                <a:cs typeface="Roboto Light"/>
                <a:sym typeface="Roboto Light"/>
              </a:defRPr>
            </a:lvl8pPr>
            <a:lvl9pPr marL="0" lvl="8" indent="0" algn="r">
              <a:spcBef>
                <a:spcPts val="0"/>
              </a:spcBef>
              <a:buNone/>
              <a:defRPr sz="900" b="0" i="0" u="none" strike="noStrike" cap="none">
                <a:solidFill>
                  <a:srgbClr val="008691"/>
                </a:solidFill>
                <a:latin typeface="Roboto Light"/>
                <a:ea typeface="Roboto Light"/>
                <a:cs typeface="Roboto Light"/>
                <a:sym typeface="Roboto Light"/>
              </a:defRPr>
            </a:lvl9pPr>
          </a:lstStyle>
          <a:p>
            <a:pPr marL="0" lvl="0" indent="0" algn="r" rtl="0">
              <a:spcBef>
                <a:spcPts val="0"/>
              </a:spcBef>
              <a:spcAft>
                <a:spcPts val="0"/>
              </a:spcAft>
              <a:buNone/>
            </a:pPr>
            <a:fld id="{00000000-1234-1234-1234-123412341234}" type="slidenum">
              <a:rPr lang="fr-CH"/>
              <a:t>‹#›</a:t>
            </a:fld>
            <a:endParaRPr/>
          </a:p>
        </p:txBody>
      </p:sp>
      <p:sp>
        <p:nvSpPr>
          <p:cNvPr id="24" name="Google Shape;24;p8"/>
          <p:cNvSpPr txBox="1">
            <a:spLocks noGrp="1"/>
          </p:cNvSpPr>
          <p:nvPr>
            <p:ph type="body" idx="2"/>
          </p:nvPr>
        </p:nvSpPr>
        <p:spPr>
          <a:xfrm>
            <a:off x="1721741" y="895137"/>
            <a:ext cx="9830176" cy="36476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C0C0C"/>
              </a:buClr>
              <a:buSzPts val="1900"/>
              <a:buNone/>
              <a:defRPr sz="1900" b="0" i="0">
                <a:solidFill>
                  <a:srgbClr val="0C0C0C"/>
                </a:solidFill>
                <a:latin typeface="Roboto"/>
                <a:ea typeface="Roboto"/>
                <a:cs typeface="Roboto"/>
                <a:sym typeface="Roboto"/>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8"/>
          <p:cNvSpPr txBox="1">
            <a:spLocks noGrp="1"/>
          </p:cNvSpPr>
          <p:nvPr>
            <p:ph type="ftr" idx="11"/>
          </p:nvPr>
        </p:nvSpPr>
        <p:spPr>
          <a:xfrm>
            <a:off x="311426" y="6356350"/>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sz="1200">
                <a:solidFill>
                  <a:srgbClr val="00869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extLst>
      <p:ext uri="{BB962C8B-B14F-4D97-AF65-F5344CB8AC3E}">
        <p14:creationId xmlns:p14="http://schemas.microsoft.com/office/powerpoint/2010/main" val="286532875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Divider Page 1">
  <p:cSld name="1_Divider Page 1">
    <p:spTree>
      <p:nvGrpSpPr>
        <p:cNvPr id="1" name="Shape 22"/>
        <p:cNvGrpSpPr/>
        <p:nvPr/>
      </p:nvGrpSpPr>
      <p:grpSpPr>
        <a:xfrm>
          <a:off x="0" y="0"/>
          <a:ext cx="0" cy="0"/>
          <a:chOff x="0" y="0"/>
          <a:chExt cx="0" cy="0"/>
        </a:xfrm>
      </p:grpSpPr>
      <p:pic>
        <p:nvPicPr>
          <p:cNvPr id="23" name="Google Shape;23;p12"/>
          <p:cNvPicPr preferRelativeResize="0"/>
          <p:nvPr/>
        </p:nvPicPr>
        <p:blipFill rotWithShape="1">
          <a:blip r:embed="rId2">
            <a:alphaModFix/>
          </a:blip>
          <a:srcRect/>
          <a:stretch/>
        </p:blipFill>
        <p:spPr>
          <a:xfrm>
            <a:off x="-1" y="0"/>
            <a:ext cx="6096000" cy="6858000"/>
          </a:xfrm>
          <a:prstGeom prst="rect">
            <a:avLst/>
          </a:prstGeom>
          <a:noFill/>
          <a:ln>
            <a:noFill/>
          </a:ln>
        </p:spPr>
      </p:pic>
      <p:sp>
        <p:nvSpPr>
          <p:cNvPr id="24" name="Google Shape;24;p12"/>
          <p:cNvSpPr/>
          <p:nvPr/>
        </p:nvSpPr>
        <p:spPr>
          <a:xfrm>
            <a:off x="168965" y="250629"/>
            <a:ext cx="2415208" cy="654448"/>
          </a:xfrm>
          <a:prstGeom prst="rect">
            <a:avLst/>
          </a:prstGeom>
          <a:solidFill>
            <a:srgbClr val="0086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5" name="Google Shape;25;p12"/>
          <p:cNvSpPr>
            <a:spLocks noGrp="1"/>
          </p:cNvSpPr>
          <p:nvPr>
            <p:ph type="pic" idx="2"/>
          </p:nvPr>
        </p:nvSpPr>
        <p:spPr>
          <a:xfrm>
            <a:off x="6026874" y="0"/>
            <a:ext cx="6165126" cy="6857999"/>
          </a:xfrm>
          <a:prstGeom prst="rect">
            <a:avLst/>
          </a:prstGeom>
          <a:noFill/>
          <a:ln>
            <a:noFill/>
          </a:ln>
        </p:spPr>
        <p:txBody>
          <a:bodyPr/>
          <a:lstStyle/>
          <a:p>
            <a:endParaRPr lang="en-BE"/>
          </a:p>
        </p:txBody>
      </p:sp>
      <p:sp>
        <p:nvSpPr>
          <p:cNvPr id="26" name="Google Shape;26;p12"/>
          <p:cNvSpPr txBox="1">
            <a:spLocks noGrp="1"/>
          </p:cNvSpPr>
          <p:nvPr>
            <p:ph type="title"/>
          </p:nvPr>
        </p:nvSpPr>
        <p:spPr>
          <a:xfrm>
            <a:off x="668192" y="940672"/>
            <a:ext cx="5082367" cy="60388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500"/>
              <a:buFont typeface="Roboto"/>
              <a:buNone/>
              <a:defRPr sz="3500" b="0" i="0">
                <a:solidFill>
                  <a:schemeClr val="lt1"/>
                </a:solidFill>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12"/>
          <p:cNvSpPr txBox="1">
            <a:spLocks noGrp="1"/>
          </p:cNvSpPr>
          <p:nvPr>
            <p:ph type="body" idx="1"/>
          </p:nvPr>
        </p:nvSpPr>
        <p:spPr>
          <a:xfrm>
            <a:off x="668192" y="1650367"/>
            <a:ext cx="5082368" cy="36476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000"/>
              <a:buNone/>
              <a:defRPr sz="2000" b="0" i="0">
                <a:solidFill>
                  <a:schemeClr val="lt1"/>
                </a:solidFill>
                <a:latin typeface="Roboto"/>
                <a:ea typeface="Roboto"/>
                <a:cs typeface="Roboto"/>
                <a:sym typeface="Roboto"/>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12"/>
          <p:cNvSpPr txBox="1">
            <a:spLocks noGrp="1"/>
          </p:cNvSpPr>
          <p:nvPr>
            <p:ph type="body" idx="3"/>
          </p:nvPr>
        </p:nvSpPr>
        <p:spPr>
          <a:xfrm>
            <a:off x="668192" y="2270760"/>
            <a:ext cx="5082367" cy="3682163"/>
          </a:xfrm>
          <a:prstGeom prst="rect">
            <a:avLst/>
          </a:prstGeom>
          <a:noFill/>
          <a:ln>
            <a:noFill/>
          </a:ln>
        </p:spPr>
        <p:txBody>
          <a:bodyPr spcFirstLastPara="1" wrap="square" lIns="91425" tIns="45700" rIns="91425" bIns="45700" anchor="t" anchorCtr="0">
            <a:normAutofit/>
          </a:bodyPr>
          <a:lstStyle>
            <a:lvl1pPr marL="457200" lvl="0" indent="-228600" algn="l">
              <a:lnSpc>
                <a:spcPct val="130000"/>
              </a:lnSpc>
              <a:spcBef>
                <a:spcPts val="1000"/>
              </a:spcBef>
              <a:spcAft>
                <a:spcPts val="0"/>
              </a:spcAft>
              <a:buClr>
                <a:schemeClr val="lt1"/>
              </a:buClr>
              <a:buSzPts val="1500"/>
              <a:buNone/>
              <a:defRPr sz="1500" b="0" i="0">
                <a:solidFill>
                  <a:schemeClr val="lt1"/>
                </a:solidFill>
                <a:latin typeface="Roboto"/>
                <a:ea typeface="Roboto"/>
                <a:cs typeface="Roboto"/>
                <a:sym typeface="Roboto"/>
              </a:defRPr>
            </a:lvl1pPr>
            <a:lvl2pPr marL="914400" lvl="1" indent="-32385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2pPr>
            <a:lvl3pPr marL="1371600" lvl="2" indent="-32385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3pPr>
            <a:lvl4pPr marL="1828800" lvl="3" indent="-32385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4pPr>
            <a:lvl5pPr marL="2286000" lvl="4" indent="-323850" algn="l">
              <a:lnSpc>
                <a:spcPct val="90000"/>
              </a:lnSpc>
              <a:spcBef>
                <a:spcPts val="500"/>
              </a:spcBef>
              <a:spcAft>
                <a:spcPts val="0"/>
              </a:spcAft>
              <a:buClr>
                <a:srgbClr val="3A3838"/>
              </a:buClr>
              <a:buSzPts val="1500"/>
              <a:buChar char="•"/>
              <a:defRPr sz="1500">
                <a:solidFill>
                  <a:srgbClr val="3A3838"/>
                </a:solidFill>
                <a:latin typeface="Roboto Light"/>
                <a:ea typeface="Roboto Light"/>
                <a:cs typeface="Roboto Light"/>
                <a:sym typeface="Roboto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12"/>
          <p:cNvSpPr txBox="1">
            <a:spLocks noGrp="1"/>
          </p:cNvSpPr>
          <p:nvPr>
            <p:ph type="ftr" idx="11"/>
          </p:nvPr>
        </p:nvSpPr>
        <p:spPr>
          <a:xfrm>
            <a:off x="311426" y="6356350"/>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1"/>
              </a:buClr>
              <a:buSzPts val="1400"/>
              <a:buFont typeface="Arial"/>
              <a:buNone/>
              <a:defRPr sz="1000">
                <a:solidFill>
                  <a:schemeClr val="lt1"/>
                </a:solidFill>
              </a:defRPr>
            </a:lvl1pPr>
            <a:lvl2pPr lvl="1" algn="l">
              <a:spcBef>
                <a:spcPts val="0"/>
              </a:spcBef>
              <a:spcAft>
                <a:spcPts val="0"/>
              </a:spcAft>
              <a:buClr>
                <a:schemeClr val="dk1"/>
              </a:buClr>
              <a:buSzPts val="1400"/>
              <a:buFont typeface="Arial"/>
              <a:buNone/>
              <a:defRPr/>
            </a:lvl2pPr>
            <a:lvl3pPr lvl="2" algn="l">
              <a:spcBef>
                <a:spcPts val="0"/>
              </a:spcBef>
              <a:spcAft>
                <a:spcPts val="0"/>
              </a:spcAft>
              <a:buClr>
                <a:schemeClr val="dk1"/>
              </a:buClr>
              <a:buSzPts val="1400"/>
              <a:buFont typeface="Arial"/>
              <a:buNone/>
              <a:defRPr/>
            </a:lvl3pPr>
            <a:lvl4pPr lvl="3" algn="l">
              <a:spcBef>
                <a:spcPts val="0"/>
              </a:spcBef>
              <a:spcAft>
                <a:spcPts val="0"/>
              </a:spcAft>
              <a:buClr>
                <a:schemeClr val="dk1"/>
              </a:buClr>
              <a:buSzPts val="1400"/>
              <a:buFont typeface="Arial"/>
              <a:buNone/>
              <a:defRPr/>
            </a:lvl4pPr>
            <a:lvl5pPr lvl="4" algn="l">
              <a:spcBef>
                <a:spcPts val="0"/>
              </a:spcBef>
              <a:spcAft>
                <a:spcPts val="0"/>
              </a:spcAft>
              <a:buClr>
                <a:schemeClr val="dk1"/>
              </a:buClr>
              <a:buSzPts val="1400"/>
              <a:buFont typeface="Arial"/>
              <a:buNone/>
              <a:defRPr/>
            </a:lvl5pPr>
            <a:lvl6pPr lvl="5" algn="l">
              <a:spcBef>
                <a:spcPts val="0"/>
              </a:spcBef>
              <a:spcAft>
                <a:spcPts val="0"/>
              </a:spcAft>
              <a:buClr>
                <a:schemeClr val="dk1"/>
              </a:buClr>
              <a:buSzPts val="1400"/>
              <a:buFont typeface="Arial"/>
              <a:buNone/>
              <a:defRPr/>
            </a:lvl6pPr>
            <a:lvl7pPr lvl="6" algn="l">
              <a:spcBef>
                <a:spcPts val="0"/>
              </a:spcBef>
              <a:spcAft>
                <a:spcPts val="0"/>
              </a:spcAft>
              <a:buClr>
                <a:schemeClr val="dk1"/>
              </a:buClr>
              <a:buSzPts val="1400"/>
              <a:buFont typeface="Arial"/>
              <a:buNone/>
              <a:defRPr/>
            </a:lvl7pPr>
            <a:lvl8pPr lvl="7" algn="l">
              <a:spcBef>
                <a:spcPts val="0"/>
              </a:spcBef>
              <a:spcAft>
                <a:spcPts val="0"/>
              </a:spcAft>
              <a:buClr>
                <a:schemeClr val="dk1"/>
              </a:buClr>
              <a:buSzPts val="1400"/>
              <a:buFont typeface="Arial"/>
              <a:buNone/>
              <a:defRPr/>
            </a:lvl8pPr>
            <a:lvl9pPr lvl="8" algn="l">
              <a:spcBef>
                <a:spcPts val="0"/>
              </a:spcBef>
              <a:spcAft>
                <a:spcPts val="0"/>
              </a:spcAft>
              <a:buClr>
                <a:schemeClr val="dk1"/>
              </a:buClr>
              <a:buSzPts val="1400"/>
              <a:buFont typeface="Arial"/>
              <a:buNone/>
              <a:defRPr/>
            </a:lvl9pPr>
          </a:lstStyle>
          <a:p>
            <a:endParaRPr/>
          </a:p>
        </p:txBody>
      </p:sp>
      <p:sp>
        <p:nvSpPr>
          <p:cNvPr id="30" name="Google Shape;30;p12"/>
          <p:cNvSpPr txBox="1">
            <a:spLocks noGrp="1"/>
          </p:cNvSpPr>
          <p:nvPr>
            <p:ph type="sldNum" idx="12"/>
          </p:nvPr>
        </p:nvSpPr>
        <p:spPr>
          <a:xfrm>
            <a:off x="4737652" y="6439477"/>
            <a:ext cx="1289222" cy="198870"/>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Clr>
                <a:srgbClr val="008691"/>
              </a:buClr>
              <a:buSzPts val="900"/>
              <a:buFont typeface="Roboto Light"/>
              <a:buNone/>
              <a:defRPr sz="900" b="0" i="0">
                <a:solidFill>
                  <a:srgbClr val="008691"/>
                </a:solidFill>
                <a:latin typeface="Roboto Light"/>
                <a:ea typeface="Roboto Light"/>
                <a:cs typeface="Roboto Light"/>
                <a:sym typeface="Roboto Light"/>
              </a:defRPr>
            </a:lvl1pPr>
            <a:lvl2pPr marL="0" marR="0" lvl="1" indent="0" algn="r">
              <a:spcBef>
                <a:spcPts val="0"/>
              </a:spcBef>
              <a:spcAft>
                <a:spcPts val="0"/>
              </a:spcAft>
              <a:buClr>
                <a:srgbClr val="008691"/>
              </a:buClr>
              <a:buSzPts val="900"/>
              <a:buFont typeface="Roboto Light"/>
              <a:buNone/>
              <a:defRPr sz="900" b="0" i="0">
                <a:solidFill>
                  <a:srgbClr val="008691"/>
                </a:solidFill>
                <a:latin typeface="Roboto Light"/>
                <a:ea typeface="Roboto Light"/>
                <a:cs typeface="Roboto Light"/>
                <a:sym typeface="Roboto Light"/>
              </a:defRPr>
            </a:lvl2pPr>
            <a:lvl3pPr marL="0" marR="0" lvl="2" indent="0" algn="r">
              <a:spcBef>
                <a:spcPts val="0"/>
              </a:spcBef>
              <a:spcAft>
                <a:spcPts val="0"/>
              </a:spcAft>
              <a:buClr>
                <a:srgbClr val="008691"/>
              </a:buClr>
              <a:buSzPts val="900"/>
              <a:buFont typeface="Roboto Light"/>
              <a:buNone/>
              <a:defRPr sz="900" b="0" i="0">
                <a:solidFill>
                  <a:srgbClr val="008691"/>
                </a:solidFill>
                <a:latin typeface="Roboto Light"/>
                <a:ea typeface="Roboto Light"/>
                <a:cs typeface="Roboto Light"/>
                <a:sym typeface="Roboto Light"/>
              </a:defRPr>
            </a:lvl3pPr>
            <a:lvl4pPr marL="0" marR="0" lvl="3" indent="0" algn="r">
              <a:spcBef>
                <a:spcPts val="0"/>
              </a:spcBef>
              <a:spcAft>
                <a:spcPts val="0"/>
              </a:spcAft>
              <a:buClr>
                <a:srgbClr val="008691"/>
              </a:buClr>
              <a:buSzPts val="900"/>
              <a:buFont typeface="Roboto Light"/>
              <a:buNone/>
              <a:defRPr sz="900" b="0" i="0">
                <a:solidFill>
                  <a:srgbClr val="008691"/>
                </a:solidFill>
                <a:latin typeface="Roboto Light"/>
                <a:ea typeface="Roboto Light"/>
                <a:cs typeface="Roboto Light"/>
                <a:sym typeface="Roboto Light"/>
              </a:defRPr>
            </a:lvl4pPr>
            <a:lvl5pPr marL="0" marR="0" lvl="4" indent="0" algn="r">
              <a:spcBef>
                <a:spcPts val="0"/>
              </a:spcBef>
              <a:spcAft>
                <a:spcPts val="0"/>
              </a:spcAft>
              <a:buClr>
                <a:srgbClr val="008691"/>
              </a:buClr>
              <a:buSzPts val="900"/>
              <a:buFont typeface="Roboto Light"/>
              <a:buNone/>
              <a:defRPr sz="900" b="0" i="0">
                <a:solidFill>
                  <a:srgbClr val="008691"/>
                </a:solidFill>
                <a:latin typeface="Roboto Light"/>
                <a:ea typeface="Roboto Light"/>
                <a:cs typeface="Roboto Light"/>
                <a:sym typeface="Roboto Light"/>
              </a:defRPr>
            </a:lvl5pPr>
            <a:lvl6pPr marL="0" marR="0" lvl="5" indent="0" algn="r">
              <a:spcBef>
                <a:spcPts val="0"/>
              </a:spcBef>
              <a:spcAft>
                <a:spcPts val="0"/>
              </a:spcAft>
              <a:buClr>
                <a:srgbClr val="008691"/>
              </a:buClr>
              <a:buSzPts val="900"/>
              <a:buFont typeface="Roboto Light"/>
              <a:buNone/>
              <a:defRPr sz="900" b="0" i="0">
                <a:solidFill>
                  <a:srgbClr val="008691"/>
                </a:solidFill>
                <a:latin typeface="Roboto Light"/>
                <a:ea typeface="Roboto Light"/>
                <a:cs typeface="Roboto Light"/>
                <a:sym typeface="Roboto Light"/>
              </a:defRPr>
            </a:lvl6pPr>
            <a:lvl7pPr marL="0" marR="0" lvl="6" indent="0" algn="r">
              <a:spcBef>
                <a:spcPts val="0"/>
              </a:spcBef>
              <a:spcAft>
                <a:spcPts val="0"/>
              </a:spcAft>
              <a:buClr>
                <a:srgbClr val="008691"/>
              </a:buClr>
              <a:buSzPts val="900"/>
              <a:buFont typeface="Roboto Light"/>
              <a:buNone/>
              <a:defRPr sz="900" b="0" i="0">
                <a:solidFill>
                  <a:srgbClr val="008691"/>
                </a:solidFill>
                <a:latin typeface="Roboto Light"/>
                <a:ea typeface="Roboto Light"/>
                <a:cs typeface="Roboto Light"/>
                <a:sym typeface="Roboto Light"/>
              </a:defRPr>
            </a:lvl7pPr>
            <a:lvl8pPr marL="0" marR="0" lvl="7" indent="0" algn="r">
              <a:spcBef>
                <a:spcPts val="0"/>
              </a:spcBef>
              <a:spcAft>
                <a:spcPts val="0"/>
              </a:spcAft>
              <a:buClr>
                <a:srgbClr val="008691"/>
              </a:buClr>
              <a:buSzPts val="900"/>
              <a:buFont typeface="Roboto Light"/>
              <a:buNone/>
              <a:defRPr sz="900" b="0" i="0">
                <a:solidFill>
                  <a:srgbClr val="008691"/>
                </a:solidFill>
                <a:latin typeface="Roboto Light"/>
                <a:ea typeface="Roboto Light"/>
                <a:cs typeface="Roboto Light"/>
                <a:sym typeface="Roboto Light"/>
              </a:defRPr>
            </a:lvl8pPr>
            <a:lvl9pPr marL="0" marR="0" lvl="8" indent="0" algn="r">
              <a:spcBef>
                <a:spcPts val="0"/>
              </a:spcBef>
              <a:spcAft>
                <a:spcPts val="0"/>
              </a:spcAft>
              <a:buClr>
                <a:srgbClr val="008691"/>
              </a:buClr>
              <a:buSzPts val="900"/>
              <a:buFont typeface="Roboto Light"/>
              <a:buNone/>
              <a:defRPr sz="900" b="0" i="0">
                <a:solidFill>
                  <a:srgbClr val="008691"/>
                </a:solidFill>
                <a:latin typeface="Roboto Light"/>
                <a:ea typeface="Roboto Light"/>
                <a:cs typeface="Roboto Light"/>
                <a:sym typeface="Roboto Light"/>
              </a:defRPr>
            </a:lvl9pPr>
          </a:lstStyle>
          <a:p>
            <a:pPr marL="0" lvl="0" indent="0" algn="r" rtl="0">
              <a:spcBef>
                <a:spcPts val="0"/>
              </a:spcBef>
              <a:spcAft>
                <a:spcPts val="0"/>
              </a:spcAft>
              <a:buNone/>
            </a:pPr>
            <a:fld id="{00000000-1234-1234-1234-123412341234}" type="slidenum">
              <a:rPr lang="en-BE"/>
              <a:t>‹#›</a:t>
            </a:fld>
            <a:endParaRPr/>
          </a:p>
        </p:txBody>
      </p:sp>
      <p:pic>
        <p:nvPicPr>
          <p:cNvPr id="31" name="Google Shape;31;p1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93807" y="346918"/>
            <a:ext cx="2290366" cy="439415"/>
          </a:xfrm>
          <a:prstGeom prst="rect">
            <a:avLst/>
          </a:prstGeom>
          <a:noFill/>
          <a:ln>
            <a:noFill/>
          </a:ln>
        </p:spPr>
      </p:pic>
    </p:spTree>
    <p:extLst>
      <p:ext uri="{BB962C8B-B14F-4D97-AF65-F5344CB8AC3E}">
        <p14:creationId xmlns:p14="http://schemas.microsoft.com/office/powerpoint/2010/main" val="316187581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1_Divider Page 2">
  <p:cSld name="1_Divider Page 2">
    <p:spTree>
      <p:nvGrpSpPr>
        <p:cNvPr id="1" name="Shape 26"/>
        <p:cNvGrpSpPr/>
        <p:nvPr/>
      </p:nvGrpSpPr>
      <p:grpSpPr>
        <a:xfrm>
          <a:off x="0" y="0"/>
          <a:ext cx="0" cy="0"/>
          <a:chOff x="0" y="0"/>
          <a:chExt cx="0" cy="0"/>
        </a:xfrm>
      </p:grpSpPr>
      <p:pic>
        <p:nvPicPr>
          <p:cNvPr id="27" name="Google Shape;27;p16"/>
          <p:cNvPicPr preferRelativeResize="0"/>
          <p:nvPr/>
        </p:nvPicPr>
        <p:blipFill rotWithShape="1">
          <a:blip r:embed="rId2">
            <a:alphaModFix/>
          </a:blip>
          <a:srcRect/>
          <a:stretch/>
        </p:blipFill>
        <p:spPr>
          <a:xfrm>
            <a:off x="6096000" y="-1"/>
            <a:ext cx="6096000" cy="6858000"/>
          </a:xfrm>
          <a:prstGeom prst="rect">
            <a:avLst/>
          </a:prstGeom>
          <a:noFill/>
          <a:ln>
            <a:noFill/>
          </a:ln>
        </p:spPr>
      </p:pic>
      <p:sp>
        <p:nvSpPr>
          <p:cNvPr id="28" name="Google Shape;28;p16"/>
          <p:cNvSpPr>
            <a:spLocks noGrp="1"/>
          </p:cNvSpPr>
          <p:nvPr>
            <p:ph type="pic" idx="2"/>
          </p:nvPr>
        </p:nvSpPr>
        <p:spPr>
          <a:xfrm>
            <a:off x="0" y="1"/>
            <a:ext cx="6096000" cy="6857999"/>
          </a:xfrm>
          <a:prstGeom prst="rect">
            <a:avLst/>
          </a:prstGeom>
          <a:noFill/>
          <a:ln>
            <a:noFill/>
          </a:ln>
        </p:spPr>
        <p:txBody>
          <a:bodyPr/>
          <a:lstStyle/>
          <a:p>
            <a:endParaRPr lang="en-GB"/>
          </a:p>
        </p:txBody>
      </p:sp>
      <p:sp>
        <p:nvSpPr>
          <p:cNvPr id="29" name="Google Shape;29;p16"/>
          <p:cNvSpPr txBox="1">
            <a:spLocks noGrp="1"/>
          </p:cNvSpPr>
          <p:nvPr>
            <p:ph type="title"/>
          </p:nvPr>
        </p:nvSpPr>
        <p:spPr>
          <a:xfrm>
            <a:off x="6787052" y="940672"/>
            <a:ext cx="5082367" cy="60388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sz="3500" b="0" i="0">
                <a:solidFill>
                  <a:schemeClr val="lt1"/>
                </a:solidFill>
                <a:latin typeface="Quicksand"/>
                <a:ea typeface="Quicksand"/>
                <a:cs typeface="Quicksand"/>
                <a:sym typeface="Quicksan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6"/>
          <p:cNvSpPr txBox="1">
            <a:spLocks noGrp="1"/>
          </p:cNvSpPr>
          <p:nvPr>
            <p:ph type="body" idx="1"/>
          </p:nvPr>
        </p:nvSpPr>
        <p:spPr>
          <a:xfrm>
            <a:off x="6787052" y="1650367"/>
            <a:ext cx="5082368" cy="36476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800"/>
              <a:buNone/>
              <a:defRPr sz="2000" b="0" i="0">
                <a:solidFill>
                  <a:schemeClr val="lt1"/>
                </a:solidFill>
                <a:latin typeface="Roboto Light"/>
                <a:ea typeface="Roboto Light"/>
                <a:cs typeface="Roboto Light"/>
                <a:sym typeface="Roboto Light"/>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31" name="Google Shape;31;p16"/>
          <p:cNvSpPr txBox="1">
            <a:spLocks noGrp="1"/>
          </p:cNvSpPr>
          <p:nvPr>
            <p:ph type="body" idx="3"/>
          </p:nvPr>
        </p:nvSpPr>
        <p:spPr>
          <a:xfrm>
            <a:off x="6787052" y="2270760"/>
            <a:ext cx="5082367" cy="3682163"/>
          </a:xfrm>
          <a:prstGeom prst="rect">
            <a:avLst/>
          </a:prstGeom>
          <a:noFill/>
          <a:ln>
            <a:noFill/>
          </a:ln>
        </p:spPr>
        <p:txBody>
          <a:bodyPr spcFirstLastPara="1" wrap="square" lIns="91425" tIns="45700" rIns="91425" bIns="45700" anchor="t" anchorCtr="0">
            <a:normAutofit/>
          </a:bodyPr>
          <a:lstStyle>
            <a:lvl1pPr marL="457200" lvl="0" indent="-228600" algn="l">
              <a:lnSpc>
                <a:spcPct val="130000"/>
              </a:lnSpc>
              <a:spcBef>
                <a:spcPts val="1000"/>
              </a:spcBef>
              <a:spcAft>
                <a:spcPts val="0"/>
              </a:spcAft>
              <a:buSzPts val="2800"/>
              <a:buNone/>
              <a:defRPr sz="1500" b="0" i="0">
                <a:solidFill>
                  <a:schemeClr val="lt1"/>
                </a:solidFill>
                <a:latin typeface="Roboto Light"/>
                <a:ea typeface="Roboto Light"/>
                <a:cs typeface="Roboto Light"/>
                <a:sym typeface="Roboto Light"/>
              </a:defRPr>
            </a:lvl1pPr>
            <a:lvl2pPr marL="914400" lvl="1" indent="-381000" algn="l">
              <a:lnSpc>
                <a:spcPct val="90000"/>
              </a:lnSpc>
              <a:spcBef>
                <a:spcPts val="500"/>
              </a:spcBef>
              <a:spcAft>
                <a:spcPts val="0"/>
              </a:spcAft>
              <a:buSzPts val="2400"/>
              <a:buChar char="•"/>
              <a:defRPr sz="1500">
                <a:solidFill>
                  <a:srgbClr val="11151A"/>
                </a:solidFill>
                <a:latin typeface="Roboto Light"/>
                <a:ea typeface="Roboto Light"/>
                <a:cs typeface="Roboto Light"/>
                <a:sym typeface="Roboto Light"/>
              </a:defRPr>
            </a:lvl2pPr>
            <a:lvl3pPr marL="1371600" lvl="2" indent="-355600" algn="l">
              <a:lnSpc>
                <a:spcPct val="90000"/>
              </a:lnSpc>
              <a:spcBef>
                <a:spcPts val="500"/>
              </a:spcBef>
              <a:spcAft>
                <a:spcPts val="0"/>
              </a:spcAft>
              <a:buSzPts val="2000"/>
              <a:buChar char="•"/>
              <a:defRPr sz="1500">
                <a:solidFill>
                  <a:srgbClr val="11151A"/>
                </a:solidFill>
                <a:latin typeface="Roboto Light"/>
                <a:ea typeface="Roboto Light"/>
                <a:cs typeface="Roboto Light"/>
                <a:sym typeface="Roboto Light"/>
              </a:defRPr>
            </a:lvl3pPr>
            <a:lvl4pPr marL="1828800" lvl="3" indent="-342900" algn="l">
              <a:lnSpc>
                <a:spcPct val="90000"/>
              </a:lnSpc>
              <a:spcBef>
                <a:spcPts val="500"/>
              </a:spcBef>
              <a:spcAft>
                <a:spcPts val="0"/>
              </a:spcAft>
              <a:buSzPts val="1800"/>
              <a:buChar char="•"/>
              <a:defRPr sz="1500">
                <a:solidFill>
                  <a:srgbClr val="11151A"/>
                </a:solidFill>
                <a:latin typeface="Roboto Light"/>
                <a:ea typeface="Roboto Light"/>
                <a:cs typeface="Roboto Light"/>
                <a:sym typeface="Roboto Light"/>
              </a:defRPr>
            </a:lvl4pPr>
            <a:lvl5pPr marL="2286000" lvl="4" indent="-342900" algn="l">
              <a:lnSpc>
                <a:spcPct val="90000"/>
              </a:lnSpc>
              <a:spcBef>
                <a:spcPts val="500"/>
              </a:spcBef>
              <a:spcAft>
                <a:spcPts val="0"/>
              </a:spcAft>
              <a:buSzPts val="1800"/>
              <a:buChar char="•"/>
              <a:defRPr sz="1500">
                <a:solidFill>
                  <a:srgbClr val="11151A"/>
                </a:solidFill>
                <a:latin typeface="Roboto Light"/>
                <a:ea typeface="Roboto Light"/>
                <a:cs typeface="Roboto Light"/>
                <a:sym typeface="Roboto Light"/>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32" name="Google Shape;32;p16"/>
          <p:cNvSpPr txBox="1">
            <a:spLocks noGrp="1"/>
          </p:cNvSpPr>
          <p:nvPr>
            <p:ph type="body" idx="4"/>
          </p:nvPr>
        </p:nvSpPr>
        <p:spPr>
          <a:xfrm>
            <a:off x="311150" y="418955"/>
            <a:ext cx="1289043" cy="290035"/>
          </a:xfrm>
          <a:prstGeom prst="rect">
            <a:avLst/>
          </a:prstGeom>
          <a:blipFill rotWithShape="1">
            <a:blip r:embed="rId3">
              <a:alphaModFix/>
            </a:blip>
            <a:stretch>
              <a:fillRect/>
            </a:stretch>
          </a:blip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800"/>
              <a:buFont typeface="Roboto Light"/>
              <a:buNone/>
              <a:defRPr sz="100"/>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Tree>
    <p:extLst>
      <p:ext uri="{BB962C8B-B14F-4D97-AF65-F5344CB8AC3E}">
        <p14:creationId xmlns:p14="http://schemas.microsoft.com/office/powerpoint/2010/main" val="850793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theme" Target="../theme/theme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55.xml"/><Relationship Id="rId7" Type="http://schemas.openxmlformats.org/officeDocument/2006/relationships/theme" Target="../theme/theme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theme" Target="../theme/theme5.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slideLayout" Target="../slideLayouts/slideLayout81.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theme" Target="../theme/theme6.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D40A129-CB28-2478-0535-8A79294E95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6C1D7175-A070-FC1F-C253-34FEB28F34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voettekst 4">
            <a:extLst>
              <a:ext uri="{FF2B5EF4-FFF2-40B4-BE49-F238E27FC236}">
                <a16:creationId xmlns:a16="http://schemas.microsoft.com/office/drawing/2014/main" id="{05021F74-1CF2-CCDE-A252-6E87D5349E42}"/>
              </a:ext>
            </a:extLst>
          </p:cNvPr>
          <p:cNvSpPr>
            <a:spLocks noGrp="1"/>
          </p:cNvSpPr>
          <p:nvPr>
            <p:ph type="ftr" sz="quarter" idx="3"/>
          </p:nvPr>
        </p:nvSpPr>
        <p:spPr>
          <a:xfrm>
            <a:off x="838200" y="6361596"/>
            <a:ext cx="4114800" cy="365125"/>
          </a:xfrm>
          <a:prstGeom prst="rect">
            <a:avLst/>
          </a:prstGeom>
        </p:spPr>
        <p:txBody>
          <a:bodyPr vert="horz" lIns="91440" tIns="45720" rIns="91440" bIns="45720" rtlCol="0" anchor="ctr"/>
          <a:lstStyle>
            <a:lvl1pPr algn="l">
              <a:defRPr sz="1500" b="0" i="0">
                <a:solidFill>
                  <a:schemeClr val="tx1">
                    <a:tint val="75000"/>
                  </a:schemeClr>
                </a:solidFill>
                <a:latin typeface="Roboto Light" panose="02000000000000000000" pitchFamily="2" charset="0"/>
              </a:defRPr>
            </a:lvl1pPr>
          </a:lstStyle>
          <a:p>
            <a:endParaRPr lang="nl-NL"/>
          </a:p>
        </p:txBody>
      </p:sp>
      <p:sp>
        <p:nvSpPr>
          <p:cNvPr id="6" name="Tijdelijke aanduiding voor dianummer 5">
            <a:extLst>
              <a:ext uri="{FF2B5EF4-FFF2-40B4-BE49-F238E27FC236}">
                <a16:creationId xmlns:a16="http://schemas.microsoft.com/office/drawing/2014/main" id="{0EA960BA-AE18-7043-11DF-A104719335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Roboto Light" panose="02000000000000000000" pitchFamily="2" charset="0"/>
              </a:defRPr>
            </a:lvl1pPr>
          </a:lstStyle>
          <a:p>
            <a:fld id="{41814595-6856-9B4E-BECB-F9B7E4876AE1}" type="slidenum">
              <a:rPr lang="nl-NL" smtClean="0"/>
              <a:pPr/>
              <a:t>‹#›</a:t>
            </a:fld>
            <a:endParaRPr lang="nl-NL"/>
          </a:p>
        </p:txBody>
      </p:sp>
    </p:spTree>
    <p:extLst>
      <p:ext uri="{BB962C8B-B14F-4D97-AF65-F5344CB8AC3E}">
        <p14:creationId xmlns:p14="http://schemas.microsoft.com/office/powerpoint/2010/main" val="2019569164"/>
      </p:ext>
    </p:extLst>
  </p:cSld>
  <p:clrMap bg1="lt1" tx1="dk1" bg2="lt2" tx2="dk2" accent1="accent1" accent2="accent2" accent3="accent3" accent4="accent4" accent5="accent5" accent6="accent6" hlink="hlink" folHlink="folHlink"/>
  <p:sldLayoutIdLst>
    <p:sldLayoutId id="2147484238" r:id="rId1"/>
    <p:sldLayoutId id="2147484240" r:id="rId2"/>
    <p:sldLayoutId id="2147483663" r:id="rId3"/>
    <p:sldLayoutId id="2147483664" r:id="rId4"/>
    <p:sldLayoutId id="2147484241" r:id="rId5"/>
    <p:sldLayoutId id="2147484242" r:id="rId6"/>
    <p:sldLayoutId id="2147483667" r:id="rId7"/>
    <p:sldLayoutId id="2147484239" r:id="rId8"/>
    <p:sldLayoutId id="2147484243" r:id="rId9"/>
    <p:sldLayoutId id="2147483670" r:id="rId10"/>
    <p:sldLayoutId id="2147484244" r:id="rId11"/>
    <p:sldLayoutId id="2147484245" r:id="rId12"/>
    <p:sldLayoutId id="2147484246" r:id="rId13"/>
    <p:sldLayoutId id="2147484247" r:id="rId14"/>
    <p:sldLayoutId id="2147484248" r:id="rId15"/>
  </p:sldLayoutIdLst>
  <p:hf hdr="0" ftr="0"/>
  <p:txStyles>
    <p:titleStyle>
      <a:lvl1pPr algn="l" defTabSz="914400" rtl="0" eaLnBrk="1" latinLnBrk="0" hangingPunct="1">
        <a:lnSpc>
          <a:spcPct val="90000"/>
        </a:lnSpc>
        <a:spcBef>
          <a:spcPct val="0"/>
        </a:spcBef>
        <a:buNone/>
        <a:defRPr sz="4400" b="0" i="0" kern="1200">
          <a:solidFill>
            <a:schemeClr val="tx1"/>
          </a:solidFill>
          <a:latin typeface="Roboto Light"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D40A129-CB28-2478-0535-8A79294E95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6C1D7175-A070-FC1F-C253-34FEB28F34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BA261FB-322C-8A0F-329F-54EA2DD261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Roboto Light" panose="02000000000000000000" pitchFamily="2" charset="0"/>
              </a:defRPr>
            </a:lvl1pPr>
          </a:lstStyle>
          <a:p>
            <a:r>
              <a:rPr lang="en-US"/>
              <a:t>09 July 2026</a:t>
            </a:r>
            <a:endParaRPr lang="nl-NL"/>
          </a:p>
        </p:txBody>
      </p:sp>
      <p:sp>
        <p:nvSpPr>
          <p:cNvPr id="5" name="Tijdelijke aanduiding voor voettekst 4">
            <a:extLst>
              <a:ext uri="{FF2B5EF4-FFF2-40B4-BE49-F238E27FC236}">
                <a16:creationId xmlns:a16="http://schemas.microsoft.com/office/drawing/2014/main" id="{05021F74-1CF2-CCDE-A252-6E87D5349E4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Roboto Light" panose="02000000000000000000" pitchFamily="2" charset="0"/>
              </a:defRPr>
            </a:lvl1pPr>
          </a:lstStyle>
          <a:p>
            <a:endParaRPr lang="nl-NL"/>
          </a:p>
        </p:txBody>
      </p:sp>
      <p:sp>
        <p:nvSpPr>
          <p:cNvPr id="6" name="Tijdelijke aanduiding voor dianummer 5">
            <a:extLst>
              <a:ext uri="{FF2B5EF4-FFF2-40B4-BE49-F238E27FC236}">
                <a16:creationId xmlns:a16="http://schemas.microsoft.com/office/drawing/2014/main" id="{0EA960BA-AE18-7043-11DF-A104719335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Roboto Light" panose="02000000000000000000" pitchFamily="2" charset="0"/>
              </a:defRPr>
            </a:lvl1pPr>
          </a:lstStyle>
          <a:p>
            <a:fld id="{41814595-6856-9B4E-BECB-F9B7E4876AE1}" type="slidenum">
              <a:rPr lang="nl-NL" smtClean="0"/>
              <a:pPr/>
              <a:t>‹#›</a:t>
            </a:fld>
            <a:endParaRPr lang="nl-NL"/>
          </a:p>
        </p:txBody>
      </p:sp>
    </p:spTree>
    <p:extLst>
      <p:ext uri="{BB962C8B-B14F-4D97-AF65-F5344CB8AC3E}">
        <p14:creationId xmlns:p14="http://schemas.microsoft.com/office/powerpoint/2010/main" val="1561040272"/>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661" r:id="rId16"/>
    <p:sldLayoutId id="2147484304" r:id="rId17"/>
    <p:sldLayoutId id="2147484368" r:id="rId18"/>
    <p:sldLayoutId id="2147484369" r:id="rId19"/>
  </p:sldLayoutIdLst>
  <p:hf hdr="0" ftr="0"/>
  <p:txStyles>
    <p:titleStyle>
      <a:lvl1pPr algn="l" defTabSz="914400" rtl="0" eaLnBrk="1" latinLnBrk="0" hangingPunct="1">
        <a:lnSpc>
          <a:spcPct val="90000"/>
        </a:lnSpc>
        <a:spcBef>
          <a:spcPct val="0"/>
        </a:spcBef>
        <a:buNone/>
        <a:defRPr sz="4400" b="0" i="0" kern="1200">
          <a:solidFill>
            <a:schemeClr val="tx1"/>
          </a:solidFill>
          <a:latin typeface="Roboto" panose="02000000000000000000" pitchFamily="2" charset="0"/>
          <a:ea typeface="Roboto" panose="02000000000000000000" pitchFamily="2" charset="0"/>
          <a:cs typeface="+mj-cs"/>
        </a:defRPr>
      </a:lvl1pPr>
    </p:titleStyle>
    <p:bodyStyle>
      <a:lvl1pPr marL="228600" indent="-228600" algn="l" defTabSz="914400" rtl="0" eaLnBrk="1" latinLnBrk="0" hangingPunct="1">
        <a:lnSpc>
          <a:spcPct val="100000"/>
        </a:lnSpc>
        <a:spcBef>
          <a:spcPts val="600"/>
        </a:spcBef>
        <a:spcAft>
          <a:spcPts val="600"/>
        </a:spcAft>
        <a:buFont typeface="Arial" panose="020B0604020202020204" pitchFamily="34" charset="0"/>
        <a:buChar char="•"/>
        <a:defRPr sz="2800" b="0" i="0" kern="1200">
          <a:solidFill>
            <a:schemeClr val="tx1"/>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100000"/>
        </a:lnSpc>
        <a:spcBef>
          <a:spcPts val="600"/>
        </a:spcBef>
        <a:spcAft>
          <a:spcPts val="600"/>
        </a:spcAft>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100000"/>
        </a:lnSpc>
        <a:spcBef>
          <a:spcPts val="600"/>
        </a:spcBef>
        <a:spcAft>
          <a:spcPts val="600"/>
        </a:spcAft>
        <a:buFont typeface="Arial" panose="020B0604020202020204" pitchFamily="34" charset="0"/>
        <a:buChar char="•"/>
        <a:defRPr sz="2000" b="0" i="0" kern="1200">
          <a:solidFill>
            <a:schemeClr val="tx1"/>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100000"/>
        </a:lnSpc>
        <a:spcBef>
          <a:spcPts val="600"/>
        </a:spcBef>
        <a:spcAft>
          <a:spcPts val="600"/>
        </a:spcAft>
        <a:buFont typeface="Arial" panose="020B0604020202020204" pitchFamily="34" charset="0"/>
        <a:buChar char="•"/>
        <a:defRPr sz="1800" b="0" i="0" kern="1200">
          <a:solidFill>
            <a:schemeClr val="tx1"/>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100000"/>
        </a:lnSpc>
        <a:spcBef>
          <a:spcPts val="600"/>
        </a:spcBef>
        <a:spcAft>
          <a:spcPts val="600"/>
        </a:spcAft>
        <a:buFont typeface="Arial" panose="020B0604020202020204" pitchFamily="34" charset="0"/>
        <a:buChar char="•"/>
        <a:defRPr sz="1800" b="0" i="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D40A129-CB28-2478-0535-8A79294E95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6C1D7175-A070-FC1F-C253-34FEB28F34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BA261FB-322C-8A0F-329F-54EA2DD261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Roboto Light" panose="02000000000000000000" pitchFamily="2" charset="0"/>
              </a:defRPr>
            </a:lvl1pPr>
          </a:lstStyle>
          <a:p>
            <a:r>
              <a:rPr lang="en-US"/>
              <a:t>09 July 2026</a:t>
            </a:r>
            <a:endParaRPr lang="nl-NL"/>
          </a:p>
        </p:txBody>
      </p:sp>
      <p:sp>
        <p:nvSpPr>
          <p:cNvPr id="5" name="Tijdelijke aanduiding voor voettekst 4">
            <a:extLst>
              <a:ext uri="{FF2B5EF4-FFF2-40B4-BE49-F238E27FC236}">
                <a16:creationId xmlns:a16="http://schemas.microsoft.com/office/drawing/2014/main" id="{05021F74-1CF2-CCDE-A252-6E87D5349E4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Roboto Light" panose="02000000000000000000" pitchFamily="2" charset="0"/>
              </a:defRPr>
            </a:lvl1pPr>
          </a:lstStyle>
          <a:p>
            <a:endParaRPr lang="nl-NL"/>
          </a:p>
        </p:txBody>
      </p:sp>
      <p:sp>
        <p:nvSpPr>
          <p:cNvPr id="6" name="Tijdelijke aanduiding voor dianummer 5">
            <a:extLst>
              <a:ext uri="{FF2B5EF4-FFF2-40B4-BE49-F238E27FC236}">
                <a16:creationId xmlns:a16="http://schemas.microsoft.com/office/drawing/2014/main" id="{0EA960BA-AE18-7043-11DF-A104719335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Roboto Light" panose="02000000000000000000" pitchFamily="2" charset="0"/>
              </a:defRPr>
            </a:lvl1pPr>
          </a:lstStyle>
          <a:p>
            <a:fld id="{41814595-6856-9B4E-BECB-F9B7E4876AE1}" type="slidenum">
              <a:rPr lang="nl-NL" smtClean="0"/>
              <a:pPr/>
              <a:t>‹#›</a:t>
            </a:fld>
            <a:endParaRPr lang="nl-NL"/>
          </a:p>
        </p:txBody>
      </p:sp>
    </p:spTree>
    <p:extLst>
      <p:ext uri="{BB962C8B-B14F-4D97-AF65-F5344CB8AC3E}">
        <p14:creationId xmlns:p14="http://schemas.microsoft.com/office/powerpoint/2010/main" val="3113621587"/>
      </p:ext>
    </p:extLst>
  </p:cSld>
  <p:clrMap bg1="lt1" tx1="dk1" bg2="lt2" tx2="dk2" accent1="accent1" accent2="accent2" accent3="accent3" accent4="accent4" accent5="accent5" accent6="accent6" hlink="hlink" folHlink="folHlink"/>
  <p:sldLayoutIdLst>
    <p:sldLayoutId id="2147484257" r:id="rId1"/>
    <p:sldLayoutId id="2147484258" r:id="rId2"/>
    <p:sldLayoutId id="2147484259" r:id="rId3"/>
    <p:sldLayoutId id="2147484260" r:id="rId4"/>
    <p:sldLayoutId id="2147484261" r:id="rId5"/>
    <p:sldLayoutId id="2147484262" r:id="rId6"/>
    <p:sldLayoutId id="2147484263" r:id="rId7"/>
    <p:sldLayoutId id="2147484264" r:id="rId8"/>
    <p:sldLayoutId id="2147484265" r:id="rId9"/>
    <p:sldLayoutId id="2147484266" r:id="rId10"/>
    <p:sldLayoutId id="2147484267" r:id="rId11"/>
    <p:sldLayoutId id="2147484268" r:id="rId12"/>
    <p:sldLayoutId id="2147484269" r:id="rId13"/>
    <p:sldLayoutId id="2147484270" r:id="rId14"/>
    <p:sldLayoutId id="2147484271" r:id="rId15"/>
    <p:sldLayoutId id="2147484281" r:id="rId16"/>
    <p:sldLayoutId id="2147484352" r:id="rId17"/>
    <p:sldLayoutId id="2147484391" r:id="rId18"/>
  </p:sldLayoutIdLst>
  <p:hf hdr="0" ftr="0"/>
  <p:txStyles>
    <p:titleStyle>
      <a:lvl1pPr algn="l" defTabSz="914400" rtl="0" eaLnBrk="1" latinLnBrk="0" hangingPunct="1">
        <a:lnSpc>
          <a:spcPct val="90000"/>
        </a:lnSpc>
        <a:spcBef>
          <a:spcPct val="0"/>
        </a:spcBef>
        <a:buNone/>
        <a:defRPr sz="4400" b="0" i="0" kern="1200">
          <a:solidFill>
            <a:schemeClr val="tx1"/>
          </a:solidFill>
          <a:latin typeface="Roboto Light"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D40A129-CB28-2478-0535-8A79294E95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6C1D7175-A070-FC1F-C253-34FEB28F34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6BA261FB-322C-8A0F-329F-54EA2DD261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Roboto Light" panose="02000000000000000000" pitchFamily="2" charset="0"/>
              </a:defRPr>
            </a:lvl1pPr>
          </a:lstStyle>
          <a:p>
            <a:r>
              <a:rPr lang="en-US"/>
              <a:t>09 July 2026</a:t>
            </a:r>
            <a:endParaRPr lang="nl-NL" dirty="0"/>
          </a:p>
        </p:txBody>
      </p:sp>
      <p:sp>
        <p:nvSpPr>
          <p:cNvPr id="5" name="Tijdelijke aanduiding voor voettekst 4">
            <a:extLst>
              <a:ext uri="{FF2B5EF4-FFF2-40B4-BE49-F238E27FC236}">
                <a16:creationId xmlns:a16="http://schemas.microsoft.com/office/drawing/2014/main" id="{05021F74-1CF2-CCDE-A252-6E87D5349E4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Roboto Light" panose="02000000000000000000" pitchFamily="2" charset="0"/>
              </a:defRPr>
            </a:lvl1pPr>
          </a:lstStyle>
          <a:p>
            <a:endParaRPr lang="nl-NL" dirty="0"/>
          </a:p>
        </p:txBody>
      </p:sp>
      <p:sp>
        <p:nvSpPr>
          <p:cNvPr id="6" name="Tijdelijke aanduiding voor dianummer 5">
            <a:extLst>
              <a:ext uri="{FF2B5EF4-FFF2-40B4-BE49-F238E27FC236}">
                <a16:creationId xmlns:a16="http://schemas.microsoft.com/office/drawing/2014/main" id="{0EA960BA-AE18-7043-11DF-A104719335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Roboto Light" panose="02000000000000000000" pitchFamily="2" charset="0"/>
              </a:defRPr>
            </a:lvl1pPr>
          </a:lstStyle>
          <a:p>
            <a:fld id="{41814595-6856-9B4E-BECB-F9B7E4876AE1}" type="slidenum">
              <a:rPr lang="nl-NL" smtClean="0"/>
              <a:pPr/>
              <a:t>‹#›</a:t>
            </a:fld>
            <a:endParaRPr lang="nl-NL" dirty="0"/>
          </a:p>
        </p:txBody>
      </p:sp>
    </p:spTree>
    <p:extLst>
      <p:ext uri="{BB962C8B-B14F-4D97-AF65-F5344CB8AC3E}">
        <p14:creationId xmlns:p14="http://schemas.microsoft.com/office/powerpoint/2010/main" val="2718415408"/>
      </p:ext>
    </p:extLst>
  </p:cSld>
  <p:clrMap bg1="lt1" tx1="dk1" bg2="lt2" tx2="dk2" accent1="accent1" accent2="accent2" accent3="accent3" accent4="accent4" accent5="accent5" accent6="accent6" hlink="hlink" folHlink="folHlink"/>
  <p:sldLayoutIdLst>
    <p:sldLayoutId id="2147484290" r:id="rId1"/>
    <p:sldLayoutId id="2147484291" r:id="rId2"/>
    <p:sldLayoutId id="2147484292" r:id="rId3"/>
    <p:sldLayoutId id="2147484293" r:id="rId4"/>
    <p:sldLayoutId id="2147484294" r:id="rId5"/>
    <p:sldLayoutId id="2147484295" r:id="rId6"/>
  </p:sldLayoutIdLst>
  <p:hf hdr="0" ftr="0"/>
  <p:txStyles>
    <p:titleStyle>
      <a:lvl1pPr algn="l" defTabSz="914400" rtl="0" eaLnBrk="1" latinLnBrk="0" hangingPunct="1">
        <a:lnSpc>
          <a:spcPct val="90000"/>
        </a:lnSpc>
        <a:spcBef>
          <a:spcPct val="0"/>
        </a:spcBef>
        <a:buNone/>
        <a:defRPr sz="4400" b="0" i="0" kern="1200">
          <a:solidFill>
            <a:schemeClr val="tx1"/>
          </a:solidFill>
          <a:latin typeface="Roboto" panose="02000000000000000000" pitchFamily="2" charset="0"/>
          <a:ea typeface="Roboto" panose="02000000000000000000" pitchFamily="2" charset="0"/>
          <a:cs typeface="+mj-cs"/>
        </a:defRPr>
      </a:lvl1pPr>
    </p:titleStyle>
    <p:bodyStyle>
      <a:lvl1pPr marL="228600" indent="-228600" algn="l" defTabSz="914400" rtl="0" eaLnBrk="1" latinLnBrk="0" hangingPunct="1">
        <a:lnSpc>
          <a:spcPct val="100000"/>
        </a:lnSpc>
        <a:spcBef>
          <a:spcPts val="600"/>
        </a:spcBef>
        <a:spcAft>
          <a:spcPts val="600"/>
        </a:spcAft>
        <a:buFont typeface="Arial" panose="020B0604020202020204" pitchFamily="34" charset="0"/>
        <a:buChar char="•"/>
        <a:defRPr sz="2800" b="0" i="0" kern="1200">
          <a:solidFill>
            <a:schemeClr val="tx1"/>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100000"/>
        </a:lnSpc>
        <a:spcBef>
          <a:spcPts val="600"/>
        </a:spcBef>
        <a:spcAft>
          <a:spcPts val="600"/>
        </a:spcAft>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100000"/>
        </a:lnSpc>
        <a:spcBef>
          <a:spcPts val="600"/>
        </a:spcBef>
        <a:spcAft>
          <a:spcPts val="600"/>
        </a:spcAft>
        <a:buFont typeface="Arial" panose="020B0604020202020204" pitchFamily="34" charset="0"/>
        <a:buChar char="•"/>
        <a:defRPr sz="2000" b="0" i="0" kern="1200">
          <a:solidFill>
            <a:schemeClr val="tx1"/>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100000"/>
        </a:lnSpc>
        <a:spcBef>
          <a:spcPts val="600"/>
        </a:spcBef>
        <a:spcAft>
          <a:spcPts val="600"/>
        </a:spcAft>
        <a:buFont typeface="Arial" panose="020B0604020202020204" pitchFamily="34" charset="0"/>
        <a:buChar char="•"/>
        <a:defRPr sz="1800" b="0" i="0" kern="1200">
          <a:solidFill>
            <a:schemeClr val="tx1"/>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100000"/>
        </a:lnSpc>
        <a:spcBef>
          <a:spcPts val="600"/>
        </a:spcBef>
        <a:spcAft>
          <a:spcPts val="600"/>
        </a:spcAft>
        <a:buFont typeface="Arial" panose="020B0604020202020204" pitchFamily="34" charset="0"/>
        <a:buChar char="•"/>
        <a:defRPr sz="1800" b="0" i="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A32233-098A-0D87-F02C-A07A8A3736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2A73E12E-3A6F-AE73-AEF1-06374B749E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338E7444-91EC-7358-D0FC-BCF40D7D36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r>
              <a:rPr lang="en-US"/>
              <a:t>09 July 2026</a:t>
            </a:r>
            <a:endParaRPr lang="en-GB"/>
          </a:p>
        </p:txBody>
      </p:sp>
      <p:sp>
        <p:nvSpPr>
          <p:cNvPr id="5" name="Footer Placeholder 4">
            <a:extLst>
              <a:ext uri="{FF2B5EF4-FFF2-40B4-BE49-F238E27FC236}">
                <a16:creationId xmlns:a16="http://schemas.microsoft.com/office/drawing/2014/main" id="{7AEE6C24-2A9F-6EA1-07B0-8C97365D62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AEB4A563-9117-C7EA-4F79-5715891147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004103E-366D-2240-BC9E-E57B426D859A}" type="slidenum">
              <a:rPr lang="en-GB" smtClean="0"/>
              <a:t>‹#›</a:t>
            </a:fld>
            <a:endParaRPr lang="en-GB"/>
          </a:p>
        </p:txBody>
      </p:sp>
    </p:spTree>
    <p:extLst>
      <p:ext uri="{BB962C8B-B14F-4D97-AF65-F5344CB8AC3E}">
        <p14:creationId xmlns:p14="http://schemas.microsoft.com/office/powerpoint/2010/main" val="2585393670"/>
      </p:ext>
    </p:extLst>
  </p:cSld>
  <p:clrMap bg1="lt1" tx1="dk1" bg2="lt2" tx2="dk2" accent1="accent1" accent2="accent2" accent3="accent3" accent4="accent4" accent5="accent5" accent6="accent6" hlink="hlink" folHlink="folHlink"/>
  <p:sldLayoutIdLst>
    <p:sldLayoutId id="2147484315" r:id="rId1"/>
    <p:sldLayoutId id="2147484316" r:id="rId2"/>
    <p:sldLayoutId id="2147484317" r:id="rId3"/>
    <p:sldLayoutId id="2147484318" r:id="rId4"/>
    <p:sldLayoutId id="2147484319" r:id="rId5"/>
    <p:sldLayoutId id="2147484320" r:id="rId6"/>
    <p:sldLayoutId id="2147484321" r:id="rId7"/>
    <p:sldLayoutId id="2147484322" r:id="rId8"/>
    <p:sldLayoutId id="2147484323" r:id="rId9"/>
    <p:sldLayoutId id="2147484324" r:id="rId10"/>
    <p:sldLayoutId id="2147484325" r:id="rId11"/>
    <p:sldLayoutId id="2147484326" r:id="rId12"/>
    <p:sldLayoutId id="2147484327" r:id="rId13"/>
    <p:sldLayoutId id="2147484328" r:id="rId14"/>
    <p:sldLayoutId id="2147484329" r:id="rId15"/>
    <p:sldLayoutId id="2147484330" r:id="rId16"/>
    <p:sldLayoutId id="2147484331" r:id="rId17"/>
    <p:sldLayoutId id="2147484332" r:id="rId18"/>
    <p:sldLayoutId id="2147484333" r:id="rId19"/>
    <p:sldLayoutId id="2147484334" r:id="rId20"/>
    <p:sldLayoutId id="2147484335" r:id="rId21"/>
    <p:sldLayoutId id="2147484336" r:id="rId22"/>
    <p:sldLayoutId id="2147484337" r:id="rId23"/>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D40A129-CB28-2478-0535-8A79294E95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6C1D7175-A070-FC1F-C253-34FEB28F34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BA261FB-322C-8A0F-329F-54EA2DD261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Roboto Light" panose="02000000000000000000" pitchFamily="2" charset="0"/>
              </a:defRPr>
            </a:lvl1pPr>
          </a:lstStyle>
          <a:p>
            <a:r>
              <a:rPr lang="en-US"/>
              <a:t>27 February 2025</a:t>
            </a:r>
            <a:endParaRPr lang="nl-NL"/>
          </a:p>
        </p:txBody>
      </p:sp>
      <p:sp>
        <p:nvSpPr>
          <p:cNvPr id="5" name="Tijdelijke aanduiding voor voettekst 4">
            <a:extLst>
              <a:ext uri="{FF2B5EF4-FFF2-40B4-BE49-F238E27FC236}">
                <a16:creationId xmlns:a16="http://schemas.microsoft.com/office/drawing/2014/main" id="{05021F74-1CF2-CCDE-A252-6E87D5349E4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Roboto Light" panose="02000000000000000000" pitchFamily="2" charset="0"/>
              </a:defRPr>
            </a:lvl1pPr>
          </a:lstStyle>
          <a:p>
            <a:endParaRPr lang="nl-NL"/>
          </a:p>
        </p:txBody>
      </p:sp>
      <p:sp>
        <p:nvSpPr>
          <p:cNvPr id="6" name="Tijdelijke aanduiding voor dianummer 5">
            <a:extLst>
              <a:ext uri="{FF2B5EF4-FFF2-40B4-BE49-F238E27FC236}">
                <a16:creationId xmlns:a16="http://schemas.microsoft.com/office/drawing/2014/main" id="{0EA960BA-AE18-7043-11DF-A104719335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Roboto Light" panose="02000000000000000000" pitchFamily="2" charset="0"/>
              </a:defRPr>
            </a:lvl1pPr>
          </a:lstStyle>
          <a:p>
            <a:fld id="{41814595-6856-9B4E-BECB-F9B7E4876AE1}" type="slidenum">
              <a:rPr lang="nl-NL" smtClean="0"/>
              <a:pPr/>
              <a:t>‹#›</a:t>
            </a:fld>
            <a:endParaRPr lang="nl-NL"/>
          </a:p>
        </p:txBody>
      </p:sp>
    </p:spTree>
    <p:extLst>
      <p:ext uri="{BB962C8B-B14F-4D97-AF65-F5344CB8AC3E}">
        <p14:creationId xmlns:p14="http://schemas.microsoft.com/office/powerpoint/2010/main" val="121694535"/>
      </p:ext>
    </p:extLst>
  </p:cSld>
  <p:clrMap bg1="lt1" tx1="dk1" bg2="lt2" tx2="dk2" accent1="accent1" accent2="accent2" accent3="accent3" accent4="accent4" accent5="accent5" accent6="accent6" hlink="hlink" folHlink="folHlink"/>
  <p:sldLayoutIdLst>
    <p:sldLayoutId id="2147484412" r:id="rId1"/>
    <p:sldLayoutId id="2147484413" r:id="rId2"/>
    <p:sldLayoutId id="2147484414" r:id="rId3"/>
    <p:sldLayoutId id="2147484415" r:id="rId4"/>
    <p:sldLayoutId id="2147484416" r:id="rId5"/>
    <p:sldLayoutId id="2147484417" r:id="rId6"/>
    <p:sldLayoutId id="2147484418" r:id="rId7"/>
    <p:sldLayoutId id="2147484419" r:id="rId8"/>
    <p:sldLayoutId id="2147484420" r:id="rId9"/>
    <p:sldLayoutId id="2147484421" r:id="rId10"/>
    <p:sldLayoutId id="2147484422" r:id="rId11"/>
    <p:sldLayoutId id="2147484423" r:id="rId12"/>
    <p:sldLayoutId id="2147484424" r:id="rId13"/>
    <p:sldLayoutId id="2147484425" r:id="rId14"/>
    <p:sldLayoutId id="2147484426" r:id="rId15"/>
    <p:sldLayoutId id="2147484427" r:id="rId16"/>
  </p:sldLayoutIdLst>
  <p:hf hdr="0" ftr="0"/>
  <p:txStyles>
    <p:titleStyle>
      <a:lvl1pPr algn="l" defTabSz="914400" rtl="0" eaLnBrk="1" latinLnBrk="0" hangingPunct="1">
        <a:lnSpc>
          <a:spcPct val="90000"/>
        </a:lnSpc>
        <a:spcBef>
          <a:spcPct val="0"/>
        </a:spcBef>
        <a:buNone/>
        <a:defRPr sz="4400" b="0" i="0" kern="1200">
          <a:solidFill>
            <a:schemeClr val="tx1"/>
          </a:solidFill>
          <a:latin typeface="Roboto" panose="02000000000000000000" pitchFamily="2" charset="0"/>
          <a:ea typeface="Roboto" panose="02000000000000000000" pitchFamily="2" charset="0"/>
          <a:cs typeface="+mj-cs"/>
        </a:defRPr>
      </a:lvl1pPr>
    </p:titleStyle>
    <p:bodyStyle>
      <a:lvl1pPr marL="228600" indent="-228600" algn="l" defTabSz="914400" rtl="0" eaLnBrk="1" latinLnBrk="0" hangingPunct="1">
        <a:lnSpc>
          <a:spcPct val="100000"/>
        </a:lnSpc>
        <a:spcBef>
          <a:spcPts val="600"/>
        </a:spcBef>
        <a:spcAft>
          <a:spcPts val="600"/>
        </a:spcAft>
        <a:buFont typeface="Arial" panose="020B0604020202020204" pitchFamily="34" charset="0"/>
        <a:buChar char="•"/>
        <a:defRPr sz="2800" b="0" i="0" kern="1200">
          <a:solidFill>
            <a:schemeClr val="tx1"/>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100000"/>
        </a:lnSpc>
        <a:spcBef>
          <a:spcPts val="600"/>
        </a:spcBef>
        <a:spcAft>
          <a:spcPts val="600"/>
        </a:spcAft>
        <a:buFont typeface="Arial" panose="020B0604020202020204" pitchFamily="34" charset="0"/>
        <a:buChar char="•"/>
        <a:defRPr sz="2400" b="0" i="0" kern="1200">
          <a:solidFill>
            <a:schemeClr val="tx1"/>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100000"/>
        </a:lnSpc>
        <a:spcBef>
          <a:spcPts val="600"/>
        </a:spcBef>
        <a:spcAft>
          <a:spcPts val="600"/>
        </a:spcAft>
        <a:buFont typeface="Arial" panose="020B0604020202020204" pitchFamily="34" charset="0"/>
        <a:buChar char="•"/>
        <a:defRPr sz="2000" b="0" i="0" kern="1200">
          <a:solidFill>
            <a:schemeClr val="tx1"/>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100000"/>
        </a:lnSpc>
        <a:spcBef>
          <a:spcPts val="600"/>
        </a:spcBef>
        <a:spcAft>
          <a:spcPts val="600"/>
        </a:spcAft>
        <a:buFont typeface="Arial" panose="020B0604020202020204" pitchFamily="34" charset="0"/>
        <a:buChar char="•"/>
        <a:defRPr sz="1800" b="0" i="0" kern="1200">
          <a:solidFill>
            <a:schemeClr val="tx1"/>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100000"/>
        </a:lnSpc>
        <a:spcBef>
          <a:spcPts val="600"/>
        </a:spcBef>
        <a:spcAft>
          <a:spcPts val="600"/>
        </a:spcAft>
        <a:buFont typeface="Arial" panose="020B0604020202020204" pitchFamily="34" charset="0"/>
        <a:buChar char="•"/>
        <a:defRPr sz="1800" b="0" i="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8" Type="http://schemas.openxmlformats.org/officeDocument/2006/relationships/image" Target="../media/image75.svg"/><Relationship Id="rId3" Type="http://schemas.openxmlformats.org/officeDocument/2006/relationships/image" Target="../media/image70.png"/><Relationship Id="rId7" Type="http://schemas.openxmlformats.org/officeDocument/2006/relationships/image" Target="../media/image74.png"/><Relationship Id="rId12" Type="http://schemas.openxmlformats.org/officeDocument/2006/relationships/image" Target="../media/image79.svg"/><Relationship Id="rId2" Type="http://schemas.openxmlformats.org/officeDocument/2006/relationships/image" Target="../media/image69.jpeg"/><Relationship Id="rId1" Type="http://schemas.openxmlformats.org/officeDocument/2006/relationships/slideLayout" Target="../slideLayouts/slideLayout24.xml"/><Relationship Id="rId6" Type="http://schemas.openxmlformats.org/officeDocument/2006/relationships/image" Target="../media/image73.svg"/><Relationship Id="rId11" Type="http://schemas.openxmlformats.org/officeDocument/2006/relationships/image" Target="../media/image78.png"/><Relationship Id="rId5" Type="http://schemas.openxmlformats.org/officeDocument/2006/relationships/image" Target="../media/image72.png"/><Relationship Id="rId10" Type="http://schemas.openxmlformats.org/officeDocument/2006/relationships/image" Target="../media/image77.svg"/><Relationship Id="rId4" Type="http://schemas.openxmlformats.org/officeDocument/2006/relationships/image" Target="../media/image71.svg"/><Relationship Id="rId9" Type="http://schemas.openxmlformats.org/officeDocument/2006/relationships/image" Target="../media/image7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hyperlink" Target="https://www.pexels.com/photo/question-marks-on-paper-crafts-5428824/" TargetMode="External"/><Relationship Id="rId2" Type="http://schemas.openxmlformats.org/officeDocument/2006/relationships/image" Target="../media/image80.jpeg"/><Relationship Id="rId1" Type="http://schemas.openxmlformats.org/officeDocument/2006/relationships/slideLayout" Target="../slideLayouts/slideLayout89.xml"/></Relationships>
</file>

<file path=ppt/slides/_rels/slide21.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50.xml"/></Relationships>
</file>

<file path=ppt/slides/_rels/slide22.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4.jpeg"/><Relationship Id="rId7" Type="http://schemas.openxmlformats.org/officeDocument/2006/relationships/image" Target="../media/image88.jpeg"/><Relationship Id="rId2" Type="http://schemas.openxmlformats.org/officeDocument/2006/relationships/image" Target="../media/image83.jpeg"/><Relationship Id="rId1" Type="http://schemas.openxmlformats.org/officeDocument/2006/relationships/slideLayout" Target="../slideLayouts/slideLayout24.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jpeg"/></Relationships>
</file>

<file path=ppt/slides/_rels/slide23.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51.xml"/></Relationships>
</file>

<file path=ppt/slides/_rels/slide2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54.xml"/></Relationships>
</file>

<file path=ppt/slides/_rels/slide2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54.xml"/><Relationship Id="rId6" Type="http://schemas.openxmlformats.org/officeDocument/2006/relationships/image" Target="../media/image97.jpeg"/><Relationship Id="rId5" Type="http://schemas.openxmlformats.org/officeDocument/2006/relationships/image" Target="../media/image96.png"/><Relationship Id="rId4" Type="http://schemas.openxmlformats.org/officeDocument/2006/relationships/image" Target="../media/image9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9.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5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5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svg"/><Relationship Id="rId18" Type="http://schemas.openxmlformats.org/officeDocument/2006/relationships/image" Target="../media/image54.png"/><Relationship Id="rId3" Type="http://schemas.openxmlformats.org/officeDocument/2006/relationships/image" Target="../media/image39.svg"/><Relationship Id="rId21" Type="http://schemas.openxmlformats.org/officeDocument/2006/relationships/image" Target="../media/image57.svg"/><Relationship Id="rId7" Type="http://schemas.openxmlformats.org/officeDocument/2006/relationships/image" Target="../media/image43.svg"/><Relationship Id="rId12" Type="http://schemas.openxmlformats.org/officeDocument/2006/relationships/image" Target="../media/image48.png"/><Relationship Id="rId17" Type="http://schemas.openxmlformats.org/officeDocument/2006/relationships/image" Target="../media/image53.svg"/><Relationship Id="rId2" Type="http://schemas.openxmlformats.org/officeDocument/2006/relationships/image" Target="../media/image38.png"/><Relationship Id="rId16" Type="http://schemas.openxmlformats.org/officeDocument/2006/relationships/image" Target="../media/image52.png"/><Relationship Id="rId20" Type="http://schemas.openxmlformats.org/officeDocument/2006/relationships/image" Target="../media/image56.png"/><Relationship Id="rId1" Type="http://schemas.openxmlformats.org/officeDocument/2006/relationships/slideLayout" Target="../slideLayouts/slideLayout23.xml"/><Relationship Id="rId6" Type="http://schemas.openxmlformats.org/officeDocument/2006/relationships/image" Target="../media/image42.png"/><Relationship Id="rId11" Type="http://schemas.openxmlformats.org/officeDocument/2006/relationships/image" Target="../media/image47.svg"/><Relationship Id="rId5" Type="http://schemas.openxmlformats.org/officeDocument/2006/relationships/image" Target="../media/image41.svg"/><Relationship Id="rId15" Type="http://schemas.openxmlformats.org/officeDocument/2006/relationships/image" Target="../media/image51.svg"/><Relationship Id="rId10" Type="http://schemas.openxmlformats.org/officeDocument/2006/relationships/image" Target="../media/image46.png"/><Relationship Id="rId19" Type="http://schemas.openxmlformats.org/officeDocument/2006/relationships/image" Target="../media/image55.svg"/><Relationship Id="rId4" Type="http://schemas.openxmlformats.org/officeDocument/2006/relationships/image" Target="../media/image40.png"/><Relationship Id="rId9" Type="http://schemas.openxmlformats.org/officeDocument/2006/relationships/image" Target="../media/image45.svg"/><Relationship Id="rId14" Type="http://schemas.openxmlformats.org/officeDocument/2006/relationships/image" Target="../media/image5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1.xml"/></Relationships>
</file>

<file path=ppt/slides/_rels/slide6.xml.rels><?xml version="1.0" encoding="UTF-8" standalone="yes"?>
<Relationships xmlns="http://schemas.openxmlformats.org/package/2006/relationships"><Relationship Id="rId8" Type="http://schemas.openxmlformats.org/officeDocument/2006/relationships/image" Target="../media/image59.svg"/><Relationship Id="rId13" Type="http://schemas.openxmlformats.org/officeDocument/2006/relationships/image" Target="../media/image64.png"/><Relationship Id="rId3" Type="http://schemas.openxmlformats.org/officeDocument/2006/relationships/diagramLayout" Target="../diagrams/layout1.xml"/><Relationship Id="rId7" Type="http://schemas.openxmlformats.org/officeDocument/2006/relationships/image" Target="../media/image58.png"/><Relationship Id="rId12" Type="http://schemas.openxmlformats.org/officeDocument/2006/relationships/image" Target="../media/image63.svg"/><Relationship Id="rId2" Type="http://schemas.openxmlformats.org/officeDocument/2006/relationships/diagramData" Target="../diagrams/data1.xml"/><Relationship Id="rId16" Type="http://schemas.openxmlformats.org/officeDocument/2006/relationships/image" Target="../media/image67.svg"/><Relationship Id="rId1" Type="http://schemas.openxmlformats.org/officeDocument/2006/relationships/slideLayout" Target="../slideLayouts/slideLayout23.xml"/><Relationship Id="rId6" Type="http://schemas.microsoft.com/office/2007/relationships/diagramDrawing" Target="../diagrams/drawing1.xml"/><Relationship Id="rId11" Type="http://schemas.openxmlformats.org/officeDocument/2006/relationships/image" Target="../media/image62.png"/><Relationship Id="rId5" Type="http://schemas.openxmlformats.org/officeDocument/2006/relationships/diagramColors" Target="../diagrams/colors1.xml"/><Relationship Id="rId15" Type="http://schemas.openxmlformats.org/officeDocument/2006/relationships/image" Target="../media/image66.png"/><Relationship Id="rId10" Type="http://schemas.openxmlformats.org/officeDocument/2006/relationships/image" Target="../media/image61.svg"/><Relationship Id="rId4" Type="http://schemas.openxmlformats.org/officeDocument/2006/relationships/diagramQuickStyle" Target="../diagrams/quickStyle1.xml"/><Relationship Id="rId9" Type="http://schemas.openxmlformats.org/officeDocument/2006/relationships/image" Target="../media/image60.png"/><Relationship Id="rId14" Type="http://schemas.openxmlformats.org/officeDocument/2006/relationships/image" Target="../media/image65.svg"/></Relationships>
</file>

<file path=ppt/slides/_rels/slide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28F86-28A5-3F64-070B-A09C2F6980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A9FC4C-7FC2-B66D-1A85-D0362541B55F}"/>
              </a:ext>
            </a:extLst>
          </p:cNvPr>
          <p:cNvSpPr>
            <a:spLocks noGrp="1"/>
          </p:cNvSpPr>
          <p:nvPr>
            <p:ph type="ctrTitle"/>
          </p:nvPr>
        </p:nvSpPr>
        <p:spPr>
          <a:xfrm>
            <a:off x="504252" y="1603768"/>
            <a:ext cx="9138511" cy="2144143"/>
          </a:xfrm>
        </p:spPr>
        <p:txBody>
          <a:bodyPr>
            <a:noAutofit/>
          </a:bodyPr>
          <a:lstStyle/>
          <a:p>
            <a:r>
              <a:rPr lang="en-GB" sz="4500" dirty="0"/>
              <a:t>Session 5: Collaboration Opportunities within the EOSC Partnership</a:t>
            </a:r>
            <a:endParaRPr lang="en-BE" sz="4500" dirty="0"/>
          </a:p>
        </p:txBody>
      </p:sp>
      <p:sp>
        <p:nvSpPr>
          <p:cNvPr id="3" name="Subtitle 2">
            <a:extLst>
              <a:ext uri="{FF2B5EF4-FFF2-40B4-BE49-F238E27FC236}">
                <a16:creationId xmlns:a16="http://schemas.microsoft.com/office/drawing/2014/main" id="{1AA1F2CA-6109-5EAF-6BAF-D7A72C0BE6B4}"/>
              </a:ext>
            </a:extLst>
          </p:cNvPr>
          <p:cNvSpPr>
            <a:spLocks noGrp="1"/>
          </p:cNvSpPr>
          <p:nvPr>
            <p:ph type="subTitle" idx="1"/>
          </p:nvPr>
        </p:nvSpPr>
        <p:spPr>
          <a:xfrm>
            <a:off x="504252" y="4032100"/>
            <a:ext cx="6985731" cy="1033018"/>
          </a:xfrm>
        </p:spPr>
        <p:txBody>
          <a:bodyPr>
            <a:normAutofit fontScale="92500" lnSpcReduction="10000"/>
          </a:bodyPr>
          <a:lstStyle/>
          <a:p>
            <a:r>
              <a:rPr lang="en-GB" dirty="0"/>
              <a:t>Klaus </a:t>
            </a:r>
            <a:r>
              <a:rPr lang="en-GB" dirty="0" err="1"/>
              <a:t>Tochtermann</a:t>
            </a:r>
            <a:r>
              <a:rPr lang="en-GB" dirty="0"/>
              <a:t>, Ute Gunsenheimer</a:t>
            </a:r>
          </a:p>
          <a:p>
            <a:r>
              <a:rPr lang="en-GB" dirty="0"/>
              <a:t>09 July 2026</a:t>
            </a:r>
          </a:p>
        </p:txBody>
      </p:sp>
    </p:spTree>
    <p:extLst>
      <p:ext uri="{BB962C8B-B14F-4D97-AF65-F5344CB8AC3E}">
        <p14:creationId xmlns:p14="http://schemas.microsoft.com/office/powerpoint/2010/main" val="16805782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B61A1-0A5A-927A-502A-E23C4E2D95C1}"/>
            </a:ext>
          </a:extLst>
        </p:cNvPr>
        <p:cNvGrpSpPr/>
        <p:nvPr/>
      </p:nvGrpSpPr>
      <p:grpSpPr>
        <a:xfrm>
          <a:off x="0" y="0"/>
          <a:ext cx="0" cy="0"/>
          <a:chOff x="0" y="0"/>
          <a:chExt cx="0" cy="0"/>
        </a:xfrm>
      </p:grpSpPr>
      <p:sp>
        <p:nvSpPr>
          <p:cNvPr id="113" name="Rectangle 112">
            <a:extLst>
              <a:ext uri="{FF2B5EF4-FFF2-40B4-BE49-F238E27FC236}">
                <a16:creationId xmlns:a16="http://schemas.microsoft.com/office/drawing/2014/main" id="{B3CAAB03-9ACD-5776-B78B-AD4247883855}"/>
              </a:ext>
            </a:extLst>
          </p:cNvPr>
          <p:cNvSpPr/>
          <p:nvPr/>
        </p:nvSpPr>
        <p:spPr>
          <a:xfrm>
            <a:off x="277586" y="284389"/>
            <a:ext cx="1397453" cy="4585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4" name="Slide Number Placeholder 3">
            <a:extLst>
              <a:ext uri="{FF2B5EF4-FFF2-40B4-BE49-F238E27FC236}">
                <a16:creationId xmlns:a16="http://schemas.microsoft.com/office/drawing/2014/main" id="{5C4885D7-E2AE-51CB-D7CA-B237F9B82F89}"/>
              </a:ext>
            </a:extLst>
          </p:cNvPr>
          <p:cNvSpPr>
            <a:spLocks noGrp="1"/>
          </p:cNvSpPr>
          <p:nvPr/>
        </p:nvSpPr>
        <p:spPr>
          <a:xfrm>
            <a:off x="9290222" y="6423497"/>
            <a:ext cx="2743200" cy="230832"/>
          </a:xfrm>
          <a:prstGeom prst="rect">
            <a:avLst/>
          </a:prstGeom>
        </p:spPr>
        <p:txBody>
          <a:bodyPr vert="horz" lIns="91440" tIns="45720" rIns="91440" bIns="45720" rtlCol="0" anchor="ctr"/>
          <a:lstStyle>
            <a:defPPr>
              <a:defRPr lang="nl-NL"/>
            </a:defPPr>
            <a:lvl1pPr marL="0" algn="r" defTabSz="914400" rtl="0" eaLnBrk="1" latinLnBrk="0" hangingPunct="1">
              <a:defRPr sz="900" b="0" i="0" kern="1200">
                <a:solidFill>
                  <a:schemeClr val="tx1">
                    <a:tint val="75000"/>
                  </a:schemeClr>
                </a:solidFill>
                <a:latin typeface="Roboto Light" panose="020000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1814595-6856-9B4E-BECB-F9B7E4876AE1}" type="slidenum">
              <a:rPr kumimoji="0" lang="nl-NL" sz="900" b="0" i="0" u="none" strike="noStrike" kern="1200" cap="none" spc="0" normalizeH="0" baseline="0" noProof="0" smtClean="0">
                <a:ln>
                  <a:noFill/>
                </a:ln>
                <a:solidFill>
                  <a:prstClr val="black">
                    <a:tint val="75000"/>
                  </a:prstClr>
                </a:solidFill>
                <a:effectLst/>
                <a:uLnTx/>
                <a:uFillTx/>
                <a:latin typeface="Roboto Light"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nl-NL" sz="900" b="0" i="0" u="none" strike="noStrike" kern="1200" cap="none" spc="0" normalizeH="0" baseline="0" noProof="0">
              <a:ln>
                <a:noFill/>
              </a:ln>
              <a:solidFill>
                <a:prstClr val="black">
                  <a:tint val="75000"/>
                </a:prstClr>
              </a:solidFill>
              <a:effectLst/>
              <a:uLnTx/>
              <a:uFillTx/>
              <a:latin typeface="Roboto Light" panose="02000000000000000000" pitchFamily="2" charset="0"/>
              <a:ea typeface="+mn-ea"/>
              <a:cs typeface="+mn-cs"/>
            </a:endParaRPr>
          </a:p>
        </p:txBody>
      </p:sp>
      <p:sp>
        <p:nvSpPr>
          <p:cNvPr id="115" name="Rectangle 114">
            <a:extLst>
              <a:ext uri="{FF2B5EF4-FFF2-40B4-BE49-F238E27FC236}">
                <a16:creationId xmlns:a16="http://schemas.microsoft.com/office/drawing/2014/main" id="{6EE0046C-A091-13E1-0837-6D39DEF8E669}"/>
              </a:ext>
            </a:extLst>
          </p:cNvPr>
          <p:cNvSpPr/>
          <p:nvPr/>
        </p:nvSpPr>
        <p:spPr>
          <a:xfrm>
            <a:off x="1413296" y="970478"/>
            <a:ext cx="5259659" cy="5742878"/>
          </a:xfrm>
          <a:prstGeom prst="rect">
            <a:avLst/>
          </a:prstGeom>
          <a:solidFill>
            <a:srgbClr val="008692"/>
          </a:solidFill>
          <a:ln>
            <a:solidFill>
              <a:srgbClr val="00869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16" name="Rectangle 115">
            <a:extLst>
              <a:ext uri="{FF2B5EF4-FFF2-40B4-BE49-F238E27FC236}">
                <a16:creationId xmlns:a16="http://schemas.microsoft.com/office/drawing/2014/main" id="{40CADAA8-7E01-4F55-5476-C1CB05C1609D}"/>
              </a:ext>
            </a:extLst>
          </p:cNvPr>
          <p:cNvSpPr/>
          <p:nvPr/>
        </p:nvSpPr>
        <p:spPr>
          <a:xfrm>
            <a:off x="6803213" y="980937"/>
            <a:ext cx="5259659" cy="5742878"/>
          </a:xfrm>
          <a:prstGeom prst="rect">
            <a:avLst/>
          </a:prstGeom>
          <a:solidFill>
            <a:srgbClr val="FE5A7D"/>
          </a:solidFill>
          <a:ln>
            <a:solidFill>
              <a:srgbClr val="FE5A7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17" name="TextBox 3">
            <a:extLst>
              <a:ext uri="{FF2B5EF4-FFF2-40B4-BE49-F238E27FC236}">
                <a16:creationId xmlns:a16="http://schemas.microsoft.com/office/drawing/2014/main" id="{0EC5EAEE-A07A-040E-2A97-E2C56B32E87F}"/>
              </a:ext>
            </a:extLst>
          </p:cNvPr>
          <p:cNvSpPr txBox="1"/>
          <p:nvPr/>
        </p:nvSpPr>
        <p:spPr>
          <a:xfrm>
            <a:off x="1413297" y="518183"/>
            <a:ext cx="5259658" cy="338554"/>
          </a:xfrm>
          <a:prstGeom prst="rect">
            <a:avLst/>
          </a:prstGeom>
          <a:noFill/>
          <a:ln w="28575">
            <a:solidFill>
              <a:srgbClr val="008692"/>
            </a:solidFill>
          </a:ln>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600" b="0" i="0" u="none" strike="noStrike" kern="1200" cap="none" spc="0" normalizeH="0" baseline="0" noProof="0" dirty="0">
                <a:ln>
                  <a:noFill/>
                </a:ln>
                <a:solidFill>
                  <a:srgbClr val="008692"/>
                </a:solidFill>
                <a:effectLst/>
                <a:uLnTx/>
                <a:uFillTx/>
                <a:latin typeface="Roboto" panose="02000000000000000000" pitchFamily="2" charset="0"/>
                <a:ea typeface="Roboto" panose="02000000000000000000" pitchFamily="2" charset="0"/>
                <a:cs typeface="+mn-cs"/>
              </a:rPr>
              <a:t>Tasks </a:t>
            </a:r>
          </a:p>
        </p:txBody>
      </p:sp>
      <p:sp>
        <p:nvSpPr>
          <p:cNvPr id="118" name="TextBox 4">
            <a:extLst>
              <a:ext uri="{FF2B5EF4-FFF2-40B4-BE49-F238E27FC236}">
                <a16:creationId xmlns:a16="http://schemas.microsoft.com/office/drawing/2014/main" id="{C1631B42-7411-8E13-D659-6F10F5C21941}"/>
              </a:ext>
            </a:extLst>
          </p:cNvPr>
          <p:cNvSpPr txBox="1"/>
          <p:nvPr/>
        </p:nvSpPr>
        <p:spPr>
          <a:xfrm>
            <a:off x="6803214" y="518183"/>
            <a:ext cx="5259658" cy="338554"/>
          </a:xfrm>
          <a:prstGeom prst="rect">
            <a:avLst/>
          </a:prstGeom>
          <a:noFill/>
          <a:ln w="28575">
            <a:solidFill>
              <a:srgbClr val="FE5A7D"/>
            </a:solidFill>
          </a:ln>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600" b="0" i="0" u="none" strike="noStrike" kern="1200" cap="none" spc="0" normalizeH="0" baseline="0" noProof="0">
                <a:ln>
                  <a:noFill/>
                </a:ln>
                <a:solidFill>
                  <a:srgbClr val="FE5A7D"/>
                </a:solidFill>
                <a:effectLst/>
                <a:uLnTx/>
                <a:uFillTx/>
                <a:latin typeface="Roboto" panose="02000000000000000000" pitchFamily="2" charset="0"/>
                <a:ea typeface="Roboto" panose="02000000000000000000" pitchFamily="2" charset="0"/>
                <a:cs typeface="+mn-cs"/>
              </a:rPr>
              <a:t>Tasks </a:t>
            </a:r>
          </a:p>
        </p:txBody>
      </p:sp>
      <p:pic>
        <p:nvPicPr>
          <p:cNvPr id="119" name="Picture 118">
            <a:extLst>
              <a:ext uri="{FF2B5EF4-FFF2-40B4-BE49-F238E27FC236}">
                <a16:creationId xmlns:a16="http://schemas.microsoft.com/office/drawing/2014/main" id="{13DDD803-A63E-629A-4C78-D0035BE542C4}"/>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23667" y="1398309"/>
            <a:ext cx="4879377" cy="2740554"/>
          </a:xfrm>
          <a:prstGeom prst="rect">
            <a:avLst/>
          </a:prstGeom>
        </p:spPr>
      </p:pic>
      <p:sp>
        <p:nvSpPr>
          <p:cNvPr id="120" name="TextBox 7">
            <a:extLst>
              <a:ext uri="{FF2B5EF4-FFF2-40B4-BE49-F238E27FC236}">
                <a16:creationId xmlns:a16="http://schemas.microsoft.com/office/drawing/2014/main" id="{A79A4441-E9DC-210E-074C-B332A488A99D}"/>
              </a:ext>
            </a:extLst>
          </p:cNvPr>
          <p:cNvSpPr txBox="1"/>
          <p:nvPr/>
        </p:nvSpPr>
        <p:spPr>
          <a:xfrm>
            <a:off x="129127" y="544688"/>
            <a:ext cx="1153911" cy="954107"/>
          </a:xfrm>
          <a:prstGeom prst="rect">
            <a:avLst/>
          </a:prstGeom>
          <a:noFill/>
          <a:ln>
            <a:solidFill>
              <a:schemeClr val="tx1"/>
            </a:solidFill>
          </a:ln>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400" b="0" i="0" u="none" strike="noStrike" kern="120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mn-cs"/>
              </a:rPr>
              <a:t>Post-2027</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400" b="0" i="0" u="none" strike="noStrike" kern="120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400" b="0" i="0" u="none" strike="noStrike" kern="120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400" b="0" i="0" u="none" strike="noStrike" kern="120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mn-cs"/>
            </a:endParaRPr>
          </a:p>
        </p:txBody>
      </p:sp>
      <p:sp>
        <p:nvSpPr>
          <p:cNvPr id="121" name="TextBox 9">
            <a:extLst>
              <a:ext uri="{FF2B5EF4-FFF2-40B4-BE49-F238E27FC236}">
                <a16:creationId xmlns:a16="http://schemas.microsoft.com/office/drawing/2014/main" id="{9A2E0DB2-BBDA-6504-FF59-26DB2D8C17D7}"/>
              </a:ext>
            </a:extLst>
          </p:cNvPr>
          <p:cNvSpPr txBox="1"/>
          <p:nvPr/>
        </p:nvSpPr>
        <p:spPr>
          <a:xfrm>
            <a:off x="129126" y="1636647"/>
            <a:ext cx="1153911" cy="954107"/>
          </a:xfrm>
          <a:prstGeom prst="rect">
            <a:avLst/>
          </a:prstGeom>
          <a:solidFill>
            <a:schemeClr val="bg1">
              <a:lumMod val="95000"/>
            </a:schemeClr>
          </a:solidFill>
          <a:ln>
            <a:solidFill>
              <a:schemeClr val="tx1"/>
            </a:solidFill>
          </a:ln>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400" b="0"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mn-cs"/>
              </a:rPr>
              <a:t>SRIA 2.0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400" b="0"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400" b="0"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400" b="0"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mn-cs"/>
            </a:endParaRPr>
          </a:p>
        </p:txBody>
      </p:sp>
      <p:sp>
        <p:nvSpPr>
          <p:cNvPr id="122" name="TextBox 11">
            <a:extLst>
              <a:ext uri="{FF2B5EF4-FFF2-40B4-BE49-F238E27FC236}">
                <a16:creationId xmlns:a16="http://schemas.microsoft.com/office/drawing/2014/main" id="{3888387C-A8A8-529F-085B-90901EA9F08F}"/>
              </a:ext>
            </a:extLst>
          </p:cNvPr>
          <p:cNvSpPr txBox="1"/>
          <p:nvPr/>
        </p:nvSpPr>
        <p:spPr>
          <a:xfrm>
            <a:off x="1520903" y="994032"/>
            <a:ext cx="5113797" cy="338554"/>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6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Operationalisation of the EOSC Federation</a:t>
            </a:r>
          </a:p>
        </p:txBody>
      </p:sp>
      <p:sp>
        <p:nvSpPr>
          <p:cNvPr id="123" name="TextBox 14">
            <a:extLst>
              <a:ext uri="{FF2B5EF4-FFF2-40B4-BE49-F238E27FC236}">
                <a16:creationId xmlns:a16="http://schemas.microsoft.com/office/drawing/2014/main" id="{D4624A8F-6000-A408-76C8-F9D6D91BC3EF}"/>
              </a:ext>
            </a:extLst>
          </p:cNvPr>
          <p:cNvSpPr txBox="1"/>
          <p:nvPr/>
        </p:nvSpPr>
        <p:spPr>
          <a:xfrm>
            <a:off x="6848964" y="1008169"/>
            <a:ext cx="2719105" cy="584775"/>
          </a:xfrm>
          <a:prstGeom prst="rect">
            <a:avLst/>
          </a:prstGeom>
          <a:noFill/>
        </p:spPr>
        <p:txBody>
          <a:bodyPr wrap="square" lIns="91440" tIns="45720" rIns="91440" bIns="45720" rtlCol="0" anchor="t">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600" dirty="0">
                <a:solidFill>
                  <a:prstClr val="white"/>
                </a:solidFill>
                <a:latin typeface="Roboto"/>
                <a:ea typeface="Roboto"/>
                <a:cs typeface="Roboto"/>
              </a:rPr>
              <a:t>Sovereign, Secure, </a:t>
            </a:r>
            <a:r>
              <a:rPr kumimoji="0" lang="en-US" sz="1600" b="0" i="0" u="none" strike="noStrike" kern="1200" cap="none" spc="0" normalizeH="0" baseline="0" noProof="0" dirty="0">
                <a:ln>
                  <a:noFill/>
                </a:ln>
                <a:solidFill>
                  <a:prstClr val="white"/>
                </a:solidFill>
                <a:effectLst/>
                <a:uLnTx/>
                <a:uFillTx/>
                <a:latin typeface="Roboto"/>
                <a:ea typeface="Roboto"/>
                <a:cs typeface="Roboto"/>
              </a:rPr>
              <a:t>and </a:t>
            </a:r>
            <a:r>
              <a:rPr lang="en-US" sz="1600" dirty="0">
                <a:solidFill>
                  <a:prstClr val="white"/>
                </a:solidFill>
                <a:latin typeface="Roboto"/>
                <a:ea typeface="Roboto"/>
                <a:cs typeface="Roboto"/>
              </a:rPr>
              <a:t>Trusted Research </a:t>
            </a:r>
            <a:r>
              <a:rPr kumimoji="0" lang="en-US" sz="1600" b="0" i="0" u="none" strike="noStrike" kern="1200" cap="none" spc="0" normalizeH="0" baseline="0" noProof="0" dirty="0">
                <a:ln>
                  <a:noFill/>
                </a:ln>
                <a:solidFill>
                  <a:prstClr val="white"/>
                </a:solidFill>
                <a:effectLst/>
                <a:uLnTx/>
                <a:uFillTx/>
                <a:latin typeface="Roboto"/>
                <a:ea typeface="Roboto"/>
                <a:cs typeface="Roboto"/>
              </a:rPr>
              <a:t>Data</a:t>
            </a:r>
          </a:p>
        </p:txBody>
      </p:sp>
      <p:sp>
        <p:nvSpPr>
          <p:cNvPr id="124" name="TextBox 15">
            <a:extLst>
              <a:ext uri="{FF2B5EF4-FFF2-40B4-BE49-F238E27FC236}">
                <a16:creationId xmlns:a16="http://schemas.microsoft.com/office/drawing/2014/main" id="{F3A1D19E-DCC6-9305-77F4-0A1D7EE5440A}"/>
              </a:ext>
            </a:extLst>
          </p:cNvPr>
          <p:cNvSpPr txBox="1"/>
          <p:nvPr/>
        </p:nvSpPr>
        <p:spPr>
          <a:xfrm>
            <a:off x="9433042" y="992779"/>
            <a:ext cx="2629830" cy="338554"/>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6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AI and EOSC</a:t>
            </a:r>
          </a:p>
        </p:txBody>
      </p:sp>
      <p:cxnSp>
        <p:nvCxnSpPr>
          <p:cNvPr id="125" name="Straight Connector 124">
            <a:extLst>
              <a:ext uri="{FF2B5EF4-FFF2-40B4-BE49-F238E27FC236}">
                <a16:creationId xmlns:a16="http://schemas.microsoft.com/office/drawing/2014/main" id="{B9CD4155-1781-4A02-717C-A2C5561F9C7B}"/>
              </a:ext>
            </a:extLst>
          </p:cNvPr>
          <p:cNvCxnSpPr>
            <a:cxnSpLocks/>
          </p:cNvCxnSpPr>
          <p:nvPr/>
        </p:nvCxnSpPr>
        <p:spPr>
          <a:xfrm>
            <a:off x="9505297" y="1008169"/>
            <a:ext cx="0" cy="5742878"/>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126" name="TextBox 19">
            <a:extLst>
              <a:ext uri="{FF2B5EF4-FFF2-40B4-BE49-F238E27FC236}">
                <a16:creationId xmlns:a16="http://schemas.microsoft.com/office/drawing/2014/main" id="{0E4F3149-6D2A-283E-02C7-7D9EE1EA103B}"/>
              </a:ext>
            </a:extLst>
          </p:cNvPr>
          <p:cNvSpPr txBox="1"/>
          <p:nvPr/>
        </p:nvSpPr>
        <p:spPr>
          <a:xfrm>
            <a:off x="1413297" y="106018"/>
            <a:ext cx="10649576" cy="338554"/>
          </a:xfrm>
          <a:prstGeom prst="rect">
            <a:avLst/>
          </a:prstGeom>
          <a:solidFill>
            <a:srgbClr val="F2C14E"/>
          </a:solidFill>
          <a:ln w="9525">
            <a:solidFill>
              <a:schemeClr val="tx1"/>
            </a:solidFill>
          </a:ln>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600" b="0"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mn-cs"/>
              </a:rPr>
              <a:t>Strategic Alignment and Global Collaboration  </a:t>
            </a:r>
          </a:p>
        </p:txBody>
      </p:sp>
      <p:sp>
        <p:nvSpPr>
          <p:cNvPr id="127" name="TextBox 20">
            <a:extLst>
              <a:ext uri="{FF2B5EF4-FFF2-40B4-BE49-F238E27FC236}">
                <a16:creationId xmlns:a16="http://schemas.microsoft.com/office/drawing/2014/main" id="{37D53556-78D7-C5FA-37E1-2E58878B576C}"/>
              </a:ext>
            </a:extLst>
          </p:cNvPr>
          <p:cNvSpPr txBox="1"/>
          <p:nvPr/>
        </p:nvSpPr>
        <p:spPr>
          <a:xfrm>
            <a:off x="129126" y="139885"/>
            <a:ext cx="1153911" cy="307777"/>
          </a:xfrm>
          <a:prstGeom prst="rect">
            <a:avLst/>
          </a:prstGeom>
          <a:solidFill>
            <a:srgbClr val="F2C14E"/>
          </a:solidFill>
          <a:ln>
            <a:solidFill>
              <a:schemeClr val="tx1"/>
            </a:solidFill>
          </a:ln>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400" b="0"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mn-cs"/>
              </a:rPr>
              <a:t>Tripartite</a:t>
            </a:r>
          </a:p>
        </p:txBody>
      </p:sp>
      <p:sp>
        <p:nvSpPr>
          <p:cNvPr id="128" name="Rectangle 127">
            <a:extLst>
              <a:ext uri="{FF2B5EF4-FFF2-40B4-BE49-F238E27FC236}">
                <a16:creationId xmlns:a16="http://schemas.microsoft.com/office/drawing/2014/main" id="{750A4761-6C8E-E5FA-70A8-6E277D5D1308}"/>
              </a:ext>
            </a:extLst>
          </p:cNvPr>
          <p:cNvSpPr/>
          <p:nvPr/>
        </p:nvSpPr>
        <p:spPr>
          <a:xfrm>
            <a:off x="8357822" y="2350520"/>
            <a:ext cx="2304000" cy="540000"/>
          </a:xfrm>
          <a:prstGeom prst="rect">
            <a:avLst/>
          </a:prstGeom>
          <a:solidFill>
            <a:srgbClr val="002060"/>
          </a:solidFill>
          <a:ln w="635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400" b="0" i="0" u="none" strike="noStrike" kern="1200" cap="none" spc="0" normalizeH="0" baseline="0" noProof="0">
                <a:ln>
                  <a:noFill/>
                </a:ln>
                <a:solidFill>
                  <a:prstClr val="white"/>
                </a:solidFill>
                <a:effectLst/>
                <a:uLnTx/>
                <a:uFillTx/>
                <a:latin typeface="Roboto"/>
                <a:ea typeface="Roboto"/>
                <a:cs typeface="Roboto"/>
              </a:rPr>
              <a:t>TF FAIR and AI</a:t>
            </a:r>
            <a:endParaRPr lang="en-US" sz="1400" b="0" i="0" u="none" strike="noStrike" kern="1200" cap="none" spc="0" normalizeH="0" baseline="0" noProof="0">
              <a:ln>
                <a:noFill/>
              </a:ln>
              <a:solidFill>
                <a:prstClr val="white"/>
              </a:solidFill>
              <a:effectLst/>
              <a:uLnTx/>
              <a:uFillTx/>
              <a:latin typeface="Roboto"/>
              <a:ea typeface="Roboto"/>
            </a:endParaRPr>
          </a:p>
        </p:txBody>
      </p:sp>
      <p:sp>
        <p:nvSpPr>
          <p:cNvPr id="129" name="Rectangle 128">
            <a:extLst>
              <a:ext uri="{FF2B5EF4-FFF2-40B4-BE49-F238E27FC236}">
                <a16:creationId xmlns:a16="http://schemas.microsoft.com/office/drawing/2014/main" id="{B29DFE97-326D-2386-6BCC-8E5CD6FB9211}"/>
              </a:ext>
            </a:extLst>
          </p:cNvPr>
          <p:cNvSpPr/>
          <p:nvPr/>
        </p:nvSpPr>
        <p:spPr>
          <a:xfrm>
            <a:off x="6991150" y="3693081"/>
            <a:ext cx="2304000" cy="540000"/>
          </a:xfrm>
          <a:prstGeom prst="rect">
            <a:avLst/>
          </a:prstGeom>
          <a:solidFill>
            <a:srgbClr val="002060"/>
          </a:solidFill>
          <a:ln w="635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400" b="0" i="0" u="none" strike="noStrike" kern="1200" cap="none" spc="0" normalizeH="0" baseline="0" noProof="0" dirty="0">
                <a:ln>
                  <a:noFill/>
                </a:ln>
                <a:solidFill>
                  <a:prstClr val="white"/>
                </a:solidFill>
                <a:effectLst/>
                <a:uLnTx/>
                <a:uFillTx/>
                <a:latin typeface="Roboto"/>
                <a:ea typeface="Roboto"/>
                <a:cs typeface="Roboto"/>
              </a:rPr>
              <a:t>TF Long-term data retention &amp; </a:t>
            </a:r>
            <a:r>
              <a:rPr lang="en-BE" sz="1400" dirty="0">
                <a:solidFill>
                  <a:prstClr val="white"/>
                </a:solidFill>
                <a:latin typeface="Roboto"/>
                <a:ea typeface="Roboto"/>
                <a:cs typeface="Roboto"/>
              </a:rPr>
              <a:t>reusability</a:t>
            </a:r>
          </a:p>
        </p:txBody>
      </p:sp>
      <p:sp>
        <p:nvSpPr>
          <p:cNvPr id="130" name="Rectangle 129">
            <a:extLst>
              <a:ext uri="{FF2B5EF4-FFF2-40B4-BE49-F238E27FC236}">
                <a16:creationId xmlns:a16="http://schemas.microsoft.com/office/drawing/2014/main" id="{52AAF95C-C6E5-C9A9-CE56-F012096D5C3F}"/>
              </a:ext>
            </a:extLst>
          </p:cNvPr>
          <p:cNvSpPr/>
          <p:nvPr/>
        </p:nvSpPr>
        <p:spPr>
          <a:xfrm>
            <a:off x="9673206" y="1615468"/>
            <a:ext cx="2304000" cy="540000"/>
          </a:xfrm>
          <a:prstGeom prst="rect">
            <a:avLst/>
          </a:prstGeom>
          <a:solidFill>
            <a:srgbClr val="7030A0"/>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kumimoji="0" lang="en-BE" sz="1400" b="0" i="0" u="none" strike="noStrike" kern="1200" cap="none" spc="0" normalizeH="0" baseline="0" noProof="0">
                <a:ln>
                  <a:noFill/>
                </a:ln>
                <a:solidFill>
                  <a:prstClr val="white"/>
                </a:solidFill>
                <a:effectLst/>
                <a:uLnTx/>
                <a:uFillTx/>
                <a:latin typeface="Roboto"/>
                <a:ea typeface="Roboto"/>
                <a:cs typeface="Roboto"/>
              </a:rPr>
              <a:t>OAEG</a:t>
            </a:r>
            <a:r>
              <a:rPr lang="en-BE" sz="1400">
                <a:solidFill>
                  <a:prstClr val="white"/>
                </a:solidFill>
                <a:latin typeface="Roboto"/>
                <a:ea typeface="Roboto"/>
                <a:cs typeface="Roboto"/>
              </a:rPr>
              <a:t> </a:t>
            </a:r>
            <a:r>
              <a:rPr kumimoji="0" lang="en-BE" sz="1400" b="0" i="0" u="none" strike="noStrike" kern="1200" cap="none" spc="0" normalizeH="0" baseline="0" noProof="0">
                <a:ln>
                  <a:noFill/>
                </a:ln>
                <a:solidFill>
                  <a:prstClr val="white"/>
                </a:solidFill>
                <a:effectLst/>
                <a:uLnTx/>
                <a:uFillTx/>
                <a:latin typeface="Roboto"/>
                <a:ea typeface="Roboto"/>
                <a:cs typeface="Roboto"/>
              </a:rPr>
              <a:t>AI &amp; Science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4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(2025 projects)</a:t>
            </a:r>
          </a:p>
        </p:txBody>
      </p:sp>
      <p:sp>
        <p:nvSpPr>
          <p:cNvPr id="131" name="Rectangle 130">
            <a:extLst>
              <a:ext uri="{FF2B5EF4-FFF2-40B4-BE49-F238E27FC236}">
                <a16:creationId xmlns:a16="http://schemas.microsoft.com/office/drawing/2014/main" id="{E51B3502-03D9-03A7-8B12-7ED05142FBD6}"/>
              </a:ext>
            </a:extLst>
          </p:cNvPr>
          <p:cNvSpPr/>
          <p:nvPr/>
        </p:nvSpPr>
        <p:spPr>
          <a:xfrm>
            <a:off x="5853741" y="5112741"/>
            <a:ext cx="1584000" cy="690374"/>
          </a:xfrm>
          <a:prstGeom prst="rect">
            <a:avLst/>
          </a:prstGeom>
          <a:solidFill>
            <a:srgbClr val="7030A0"/>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kumimoji="0" lang="en-BE" sz="1400" b="0" i="0" u="none" strike="noStrike" kern="1200" cap="none" spc="0" normalizeH="0" baseline="0" noProof="0" dirty="0">
                <a:ln>
                  <a:noFill/>
                </a:ln>
                <a:solidFill>
                  <a:prstClr val="white"/>
                </a:solidFill>
                <a:effectLst/>
                <a:uLnTx/>
                <a:uFillTx/>
                <a:latin typeface="Roboto"/>
                <a:ea typeface="Roboto"/>
                <a:cs typeface="Roboto"/>
              </a:rPr>
              <a:t>OAEG</a:t>
            </a:r>
            <a:br>
              <a:rPr lang="en-BE" sz="1400" b="0" i="0" u="none" strike="noStrike" kern="1200" cap="none" spc="0" normalizeH="0" baseline="0" noProof="0" dirty="0">
                <a:ln>
                  <a:noFill/>
                </a:ln>
                <a:effectLst/>
                <a:uLnTx/>
                <a:uFillTx/>
                <a:latin typeface="Roboto" panose="02000000000000000000" pitchFamily="2" charset="0"/>
                <a:ea typeface="Roboto" panose="02000000000000000000" pitchFamily="2" charset="0"/>
              </a:rPr>
            </a:br>
            <a:r>
              <a:rPr kumimoji="0" lang="en-BE" sz="1400" b="0" i="0" u="none" strike="noStrike" kern="1200" cap="none" spc="0" normalizeH="0" baseline="0" noProof="0" dirty="0">
                <a:ln>
                  <a:noFill/>
                </a:ln>
                <a:solidFill>
                  <a:prstClr val="white"/>
                </a:solidFill>
                <a:effectLst/>
                <a:uLnTx/>
                <a:uFillTx/>
                <a:latin typeface="Roboto"/>
                <a:ea typeface="Roboto"/>
                <a:cs typeface="Roboto"/>
              </a:rPr>
              <a:t>Skills, Training</a:t>
            </a:r>
            <a:r>
              <a:rPr lang="en-BE" sz="1400" dirty="0">
                <a:solidFill>
                  <a:prstClr val="white"/>
                </a:solidFill>
                <a:latin typeface="Roboto"/>
                <a:ea typeface="Roboto"/>
                <a:cs typeface="Roboto"/>
              </a:rPr>
              <a:t> &amp;</a:t>
            </a:r>
            <a:r>
              <a:rPr kumimoji="0" lang="en-BE" sz="1400" b="0" i="0" u="none" strike="noStrike" kern="1200" cap="none" spc="0" normalizeH="0" baseline="0" noProof="0" dirty="0">
                <a:ln>
                  <a:noFill/>
                </a:ln>
                <a:solidFill>
                  <a:prstClr val="white"/>
                </a:solidFill>
                <a:effectLst/>
                <a:uLnTx/>
                <a:uFillTx/>
                <a:latin typeface="Roboto"/>
                <a:ea typeface="Roboto"/>
                <a:cs typeface="Roboto"/>
              </a:rPr>
              <a:t> Recognition</a:t>
            </a:r>
          </a:p>
        </p:txBody>
      </p:sp>
      <p:sp>
        <p:nvSpPr>
          <p:cNvPr id="132" name="Rectangle 131">
            <a:extLst>
              <a:ext uri="{FF2B5EF4-FFF2-40B4-BE49-F238E27FC236}">
                <a16:creationId xmlns:a16="http://schemas.microsoft.com/office/drawing/2014/main" id="{A4C9FA78-3725-63CC-439D-5741E2B4ABF0}"/>
              </a:ext>
            </a:extLst>
          </p:cNvPr>
          <p:cNvSpPr/>
          <p:nvPr/>
        </p:nvSpPr>
        <p:spPr>
          <a:xfrm>
            <a:off x="5853363" y="4437333"/>
            <a:ext cx="1584000" cy="540000"/>
          </a:xfrm>
          <a:prstGeom prst="rect">
            <a:avLst/>
          </a:prstGeom>
          <a:solidFill>
            <a:srgbClr val="7030A0"/>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400" b="0" i="0" u="none" strike="noStrike" kern="1200" cap="none" spc="0" normalizeH="0" baseline="0" noProof="0" dirty="0">
                <a:ln>
                  <a:noFill/>
                </a:ln>
                <a:solidFill>
                  <a:prstClr val="white"/>
                </a:solidFill>
                <a:effectLst/>
                <a:uLnTx/>
                <a:uFillTx/>
                <a:latin typeface="Roboto"/>
                <a:ea typeface="Roboto"/>
                <a:cs typeface="Roboto"/>
              </a:rPr>
              <a:t>OAEG</a:t>
            </a:r>
          </a:p>
          <a:p>
            <a:pPr algn="ctr">
              <a:defRPr/>
            </a:pPr>
            <a:r>
              <a:rPr lang="en-BE" sz="1400" dirty="0">
                <a:solidFill>
                  <a:prstClr val="white"/>
                </a:solidFill>
                <a:latin typeface="Roboto"/>
                <a:ea typeface="Roboto"/>
                <a:cs typeface="Roboto"/>
              </a:rPr>
              <a:t>Res. Software</a:t>
            </a:r>
            <a:endParaRPr lang="en-BE" sz="14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Roboto"/>
            </a:endParaRPr>
          </a:p>
        </p:txBody>
      </p:sp>
      <p:sp>
        <p:nvSpPr>
          <p:cNvPr id="133" name="Rectangle 132">
            <a:extLst>
              <a:ext uri="{FF2B5EF4-FFF2-40B4-BE49-F238E27FC236}">
                <a16:creationId xmlns:a16="http://schemas.microsoft.com/office/drawing/2014/main" id="{0D989762-B5F8-1C48-50BD-D5277C0F6A64}"/>
              </a:ext>
            </a:extLst>
          </p:cNvPr>
          <p:cNvSpPr/>
          <p:nvPr/>
        </p:nvSpPr>
        <p:spPr>
          <a:xfrm>
            <a:off x="139359" y="2736774"/>
            <a:ext cx="1150426" cy="191708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4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Fully covered by Federation: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4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4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AAI, Technical Interops.</a:t>
            </a:r>
          </a:p>
        </p:txBody>
      </p:sp>
      <p:sp>
        <p:nvSpPr>
          <p:cNvPr id="134" name="Rectangle 133">
            <a:extLst>
              <a:ext uri="{FF2B5EF4-FFF2-40B4-BE49-F238E27FC236}">
                <a16:creationId xmlns:a16="http://schemas.microsoft.com/office/drawing/2014/main" id="{83B2CA18-E5BE-C391-36FF-48C5A207D7C4}"/>
              </a:ext>
            </a:extLst>
          </p:cNvPr>
          <p:cNvSpPr/>
          <p:nvPr/>
        </p:nvSpPr>
        <p:spPr>
          <a:xfrm>
            <a:off x="1607419" y="4758687"/>
            <a:ext cx="1584000" cy="540000"/>
          </a:xfrm>
          <a:prstGeom prst="rect">
            <a:avLst/>
          </a:prstGeom>
          <a:solidFill>
            <a:srgbClr val="002060"/>
          </a:solidFill>
          <a:ln w="635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4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TF Semantic Interoperability</a:t>
            </a:r>
          </a:p>
        </p:txBody>
      </p:sp>
      <p:sp>
        <p:nvSpPr>
          <p:cNvPr id="136" name="Rectangle 135">
            <a:extLst>
              <a:ext uri="{FF2B5EF4-FFF2-40B4-BE49-F238E27FC236}">
                <a16:creationId xmlns:a16="http://schemas.microsoft.com/office/drawing/2014/main" id="{E590EF51-8227-5741-D8D4-4553E72A2C65}"/>
              </a:ext>
            </a:extLst>
          </p:cNvPr>
          <p:cNvSpPr/>
          <p:nvPr/>
        </p:nvSpPr>
        <p:spPr>
          <a:xfrm>
            <a:off x="6990134" y="3015112"/>
            <a:ext cx="2304000" cy="540000"/>
          </a:xfrm>
          <a:prstGeom prst="rect">
            <a:avLst/>
          </a:prstGeom>
          <a:solidFill>
            <a:srgbClr val="002060"/>
          </a:solidFill>
          <a:ln w="635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4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TF Quality,Trust, and Sovereignty of Data</a:t>
            </a:r>
          </a:p>
        </p:txBody>
      </p:sp>
      <p:sp>
        <p:nvSpPr>
          <p:cNvPr id="137" name="Rectangle 136">
            <a:extLst>
              <a:ext uri="{FF2B5EF4-FFF2-40B4-BE49-F238E27FC236}">
                <a16:creationId xmlns:a16="http://schemas.microsoft.com/office/drawing/2014/main" id="{BEF9C878-F02F-F232-E205-578615944882}"/>
              </a:ext>
            </a:extLst>
          </p:cNvPr>
          <p:cNvSpPr/>
          <p:nvPr/>
        </p:nvSpPr>
        <p:spPr>
          <a:xfrm>
            <a:off x="1395663" y="5937969"/>
            <a:ext cx="10693668" cy="778992"/>
          </a:xfrm>
          <a:prstGeom prst="rect">
            <a:avLst/>
          </a:prstGeom>
          <a:solidFill>
            <a:srgbClr val="00B0F0"/>
          </a:solidFill>
          <a:ln w="95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38" name="TextBox 12">
            <a:extLst>
              <a:ext uri="{FF2B5EF4-FFF2-40B4-BE49-F238E27FC236}">
                <a16:creationId xmlns:a16="http://schemas.microsoft.com/office/drawing/2014/main" id="{0236AE11-901A-A79D-A65D-1370DC1A9515}"/>
              </a:ext>
            </a:extLst>
          </p:cNvPr>
          <p:cNvSpPr txBox="1"/>
          <p:nvPr/>
        </p:nvSpPr>
        <p:spPr>
          <a:xfrm>
            <a:off x="1400471" y="6008219"/>
            <a:ext cx="10631108" cy="338554"/>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6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User Centricity</a:t>
            </a:r>
          </a:p>
        </p:txBody>
      </p:sp>
      <p:sp>
        <p:nvSpPr>
          <p:cNvPr id="140" name="Rectangle 139">
            <a:extLst>
              <a:ext uri="{FF2B5EF4-FFF2-40B4-BE49-F238E27FC236}">
                <a16:creationId xmlns:a16="http://schemas.microsoft.com/office/drawing/2014/main" id="{CD9F1011-DE62-1740-3E62-8826B049CF12}"/>
              </a:ext>
            </a:extLst>
          </p:cNvPr>
          <p:cNvSpPr/>
          <p:nvPr/>
        </p:nvSpPr>
        <p:spPr>
          <a:xfrm>
            <a:off x="3283886" y="4757171"/>
            <a:ext cx="1584000" cy="540000"/>
          </a:xfrm>
          <a:prstGeom prst="rect">
            <a:avLst/>
          </a:prstGeom>
          <a:solidFill>
            <a:srgbClr val="002060"/>
          </a:solidFill>
          <a:ln w="635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4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TF</a:t>
            </a:r>
            <a:br>
              <a:rPr kumimoji="0" lang="en-BE" sz="14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br>
            <a:r>
              <a:rPr kumimoji="0" lang="en-BE" sz="14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Health Data</a:t>
            </a:r>
          </a:p>
        </p:txBody>
      </p:sp>
      <p:pic>
        <p:nvPicPr>
          <p:cNvPr id="142" name="Graphic 10" descr="Badge 1 with solid fill">
            <a:extLst>
              <a:ext uri="{FF2B5EF4-FFF2-40B4-BE49-F238E27FC236}">
                <a16:creationId xmlns:a16="http://schemas.microsoft.com/office/drawing/2014/main" id="{E7A26F1E-F6ED-06BD-9C79-F4BED7CBE3E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71213" y="889362"/>
            <a:ext cx="278085" cy="278085"/>
          </a:xfrm>
          <a:prstGeom prst="rect">
            <a:avLst/>
          </a:prstGeom>
        </p:spPr>
      </p:pic>
      <p:pic>
        <p:nvPicPr>
          <p:cNvPr id="143" name="Graphic 13" descr="Badge with solid fill">
            <a:extLst>
              <a:ext uri="{FF2B5EF4-FFF2-40B4-BE49-F238E27FC236}">
                <a16:creationId xmlns:a16="http://schemas.microsoft.com/office/drawing/2014/main" id="{DABE6911-8D57-0BE9-6454-2F89565CE1D0}"/>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56050" y="893340"/>
            <a:ext cx="278085" cy="278085"/>
          </a:xfrm>
          <a:prstGeom prst="rect">
            <a:avLst/>
          </a:prstGeom>
        </p:spPr>
      </p:pic>
      <p:pic>
        <p:nvPicPr>
          <p:cNvPr id="144" name="Graphic 16" descr="Badge 4 with solid fill">
            <a:extLst>
              <a:ext uri="{FF2B5EF4-FFF2-40B4-BE49-F238E27FC236}">
                <a16:creationId xmlns:a16="http://schemas.microsoft.com/office/drawing/2014/main" id="{745F448D-3B3A-37FC-719F-8864AB50F216}"/>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51823" y="882730"/>
            <a:ext cx="278085" cy="278085"/>
          </a:xfrm>
          <a:prstGeom prst="rect">
            <a:avLst/>
          </a:prstGeom>
        </p:spPr>
      </p:pic>
      <p:pic>
        <p:nvPicPr>
          <p:cNvPr id="145" name="Graphic 18" descr="Badge 3 with solid fill">
            <a:extLst>
              <a:ext uri="{FF2B5EF4-FFF2-40B4-BE49-F238E27FC236}">
                <a16:creationId xmlns:a16="http://schemas.microsoft.com/office/drawing/2014/main" id="{71858B26-7FD6-110D-BB13-DA92025A0A14}"/>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08960" y="1144481"/>
            <a:ext cx="278085" cy="278085"/>
          </a:xfrm>
          <a:prstGeom prst="rect">
            <a:avLst/>
          </a:prstGeom>
        </p:spPr>
      </p:pic>
      <p:pic>
        <p:nvPicPr>
          <p:cNvPr id="146" name="Graphic 24" descr="Badge 5 with solid fill">
            <a:extLst>
              <a:ext uri="{FF2B5EF4-FFF2-40B4-BE49-F238E27FC236}">
                <a16:creationId xmlns:a16="http://schemas.microsoft.com/office/drawing/2014/main" id="{3B6D524F-04CE-74F2-C1CC-1A8371346898}"/>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700302" y="1137021"/>
            <a:ext cx="278085" cy="278085"/>
          </a:xfrm>
          <a:prstGeom prst="rect">
            <a:avLst/>
          </a:prstGeom>
        </p:spPr>
      </p:pic>
      <p:pic>
        <p:nvPicPr>
          <p:cNvPr id="147" name="Graphic 26" descr="Badge 1 with solid fill">
            <a:extLst>
              <a:ext uri="{FF2B5EF4-FFF2-40B4-BE49-F238E27FC236}">
                <a16:creationId xmlns:a16="http://schemas.microsoft.com/office/drawing/2014/main" id="{4065371A-BF2B-9DC0-B29D-DA4C9F74B9B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9541" y="537880"/>
            <a:ext cx="278085" cy="278085"/>
          </a:xfrm>
          <a:prstGeom prst="rect">
            <a:avLst/>
          </a:prstGeom>
        </p:spPr>
      </p:pic>
      <p:pic>
        <p:nvPicPr>
          <p:cNvPr id="148" name="Graphic 35" descr="Badge with solid fill">
            <a:extLst>
              <a:ext uri="{FF2B5EF4-FFF2-40B4-BE49-F238E27FC236}">
                <a16:creationId xmlns:a16="http://schemas.microsoft.com/office/drawing/2014/main" id="{647A1EAA-AD4A-AD33-F6DF-0935EF6DBA3F}"/>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750098" y="541858"/>
            <a:ext cx="278085" cy="278085"/>
          </a:xfrm>
          <a:prstGeom prst="rect">
            <a:avLst/>
          </a:prstGeom>
        </p:spPr>
      </p:pic>
      <p:pic>
        <p:nvPicPr>
          <p:cNvPr id="149" name="Graphic 40" descr="Badge 4 with solid fill">
            <a:extLst>
              <a:ext uri="{FF2B5EF4-FFF2-40B4-BE49-F238E27FC236}">
                <a16:creationId xmlns:a16="http://schemas.microsoft.com/office/drawing/2014/main" id="{061AB9B5-490B-C1A2-6151-FAA4D3C0105C}"/>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064159" y="540392"/>
            <a:ext cx="278085" cy="278085"/>
          </a:xfrm>
          <a:prstGeom prst="rect">
            <a:avLst/>
          </a:prstGeom>
        </p:spPr>
      </p:pic>
      <p:pic>
        <p:nvPicPr>
          <p:cNvPr id="150" name="Graphic 42" descr="Badge 3 with solid fill">
            <a:extLst>
              <a:ext uri="{FF2B5EF4-FFF2-40B4-BE49-F238E27FC236}">
                <a16:creationId xmlns:a16="http://schemas.microsoft.com/office/drawing/2014/main" id="{35B67FF2-103D-2706-237D-CB7B46331B55}"/>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815088" y="546111"/>
            <a:ext cx="278085" cy="278085"/>
          </a:xfrm>
          <a:prstGeom prst="rect">
            <a:avLst/>
          </a:prstGeom>
        </p:spPr>
      </p:pic>
      <p:pic>
        <p:nvPicPr>
          <p:cNvPr id="151" name="Graphic 43" descr="Badge 5 with solid fill">
            <a:extLst>
              <a:ext uri="{FF2B5EF4-FFF2-40B4-BE49-F238E27FC236}">
                <a16:creationId xmlns:a16="http://schemas.microsoft.com/office/drawing/2014/main" id="{0A03DE13-3F74-E33D-E127-9B948B86AECF}"/>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106430" y="538651"/>
            <a:ext cx="278085" cy="278085"/>
          </a:xfrm>
          <a:prstGeom prst="rect">
            <a:avLst/>
          </a:prstGeom>
        </p:spPr>
      </p:pic>
      <p:grpSp>
        <p:nvGrpSpPr>
          <p:cNvPr id="152" name="Group 151">
            <a:extLst>
              <a:ext uri="{FF2B5EF4-FFF2-40B4-BE49-F238E27FC236}">
                <a16:creationId xmlns:a16="http://schemas.microsoft.com/office/drawing/2014/main" id="{C283C360-FAB9-13BF-7216-6F182E202E07}"/>
              </a:ext>
            </a:extLst>
          </p:cNvPr>
          <p:cNvGrpSpPr/>
          <p:nvPr/>
        </p:nvGrpSpPr>
        <p:grpSpPr>
          <a:xfrm>
            <a:off x="285658" y="1994410"/>
            <a:ext cx="200638" cy="246221"/>
            <a:chOff x="285658" y="1994410"/>
            <a:chExt cx="200638" cy="246221"/>
          </a:xfrm>
        </p:grpSpPr>
        <p:sp>
          <p:nvSpPr>
            <p:cNvPr id="186" name="Graphic 44" descr="Badge 1 with solid fill">
              <a:extLst>
                <a:ext uri="{FF2B5EF4-FFF2-40B4-BE49-F238E27FC236}">
                  <a16:creationId xmlns:a16="http://schemas.microsoft.com/office/drawing/2014/main" id="{9087F943-19F1-848F-36F2-B72B2D7E6D9B}"/>
                </a:ext>
              </a:extLst>
            </p:cNvPr>
            <p:cNvSpPr/>
            <p:nvPr/>
          </p:nvSpPr>
          <p:spPr>
            <a:xfrm>
              <a:off x="306296" y="2022723"/>
              <a:ext cx="180000" cy="180000"/>
            </a:xfrm>
            <a:prstGeom prst="rect">
              <a:avLst/>
            </a:prstGeom>
            <a:solidFill>
              <a:schemeClr val="tx1"/>
            </a:solidFill>
            <a:ln w="2877" cap="flat">
              <a:noFill/>
              <a:prstDash val="solid"/>
              <a:miter/>
            </a:ln>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87" name="TextBox 48">
              <a:extLst>
                <a:ext uri="{FF2B5EF4-FFF2-40B4-BE49-F238E27FC236}">
                  <a16:creationId xmlns:a16="http://schemas.microsoft.com/office/drawing/2014/main" id="{03AEF1F9-302D-DA56-D94A-78FB55C96D58}"/>
                </a:ext>
              </a:extLst>
            </p:cNvPr>
            <p:cNvSpPr txBox="1">
              <a:spLocks noChangeAspect="1"/>
            </p:cNvSpPr>
            <p:nvPr/>
          </p:nvSpPr>
          <p:spPr>
            <a:xfrm>
              <a:off x="285658" y="1994410"/>
              <a:ext cx="157907" cy="246221"/>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1</a:t>
              </a:r>
            </a:p>
          </p:txBody>
        </p:sp>
      </p:grpSp>
      <p:grpSp>
        <p:nvGrpSpPr>
          <p:cNvPr id="153" name="Group 152">
            <a:extLst>
              <a:ext uri="{FF2B5EF4-FFF2-40B4-BE49-F238E27FC236}">
                <a16:creationId xmlns:a16="http://schemas.microsoft.com/office/drawing/2014/main" id="{98C037DF-4E06-F8CB-F963-706049E1090E}"/>
              </a:ext>
            </a:extLst>
          </p:cNvPr>
          <p:cNvGrpSpPr/>
          <p:nvPr/>
        </p:nvGrpSpPr>
        <p:grpSpPr>
          <a:xfrm>
            <a:off x="562748" y="1988112"/>
            <a:ext cx="203964" cy="246221"/>
            <a:chOff x="562748" y="1988112"/>
            <a:chExt cx="203964" cy="246221"/>
          </a:xfrm>
        </p:grpSpPr>
        <p:sp>
          <p:nvSpPr>
            <p:cNvPr id="184" name="Graphic 44" descr="Badge 1 with solid fill">
              <a:extLst>
                <a:ext uri="{FF2B5EF4-FFF2-40B4-BE49-F238E27FC236}">
                  <a16:creationId xmlns:a16="http://schemas.microsoft.com/office/drawing/2014/main" id="{3C1C371E-9D87-C899-B82C-8F5849316F4E}"/>
                </a:ext>
              </a:extLst>
            </p:cNvPr>
            <p:cNvSpPr/>
            <p:nvPr/>
          </p:nvSpPr>
          <p:spPr>
            <a:xfrm>
              <a:off x="586712" y="2019675"/>
              <a:ext cx="180000" cy="180000"/>
            </a:xfrm>
            <a:prstGeom prst="rect">
              <a:avLst/>
            </a:prstGeom>
            <a:solidFill>
              <a:schemeClr val="tx1"/>
            </a:solidFill>
            <a:ln w="2877" cap="flat">
              <a:noFill/>
              <a:prstDash val="solid"/>
              <a:miter/>
            </a:ln>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85" name="TextBox 53">
              <a:extLst>
                <a:ext uri="{FF2B5EF4-FFF2-40B4-BE49-F238E27FC236}">
                  <a16:creationId xmlns:a16="http://schemas.microsoft.com/office/drawing/2014/main" id="{16FAA557-78C2-69CD-D96F-18B86874FA40}"/>
                </a:ext>
              </a:extLst>
            </p:cNvPr>
            <p:cNvSpPr txBox="1">
              <a:spLocks noChangeAspect="1"/>
            </p:cNvSpPr>
            <p:nvPr/>
          </p:nvSpPr>
          <p:spPr>
            <a:xfrm>
              <a:off x="562748" y="1988112"/>
              <a:ext cx="157907" cy="246221"/>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2</a:t>
              </a:r>
            </a:p>
          </p:txBody>
        </p:sp>
      </p:grpSp>
      <p:grpSp>
        <p:nvGrpSpPr>
          <p:cNvPr id="154" name="Group 153">
            <a:extLst>
              <a:ext uri="{FF2B5EF4-FFF2-40B4-BE49-F238E27FC236}">
                <a16:creationId xmlns:a16="http://schemas.microsoft.com/office/drawing/2014/main" id="{6309E3C2-64BA-8FB7-3FB4-38156AA67B22}"/>
              </a:ext>
            </a:extLst>
          </p:cNvPr>
          <p:cNvGrpSpPr/>
          <p:nvPr/>
        </p:nvGrpSpPr>
        <p:grpSpPr>
          <a:xfrm>
            <a:off x="851175" y="1993150"/>
            <a:ext cx="205097" cy="246221"/>
            <a:chOff x="851175" y="1993150"/>
            <a:chExt cx="205097" cy="246221"/>
          </a:xfrm>
        </p:grpSpPr>
        <p:sp>
          <p:nvSpPr>
            <p:cNvPr id="182" name="Graphic 44" descr="Badge 1 with solid fill">
              <a:extLst>
                <a:ext uri="{FF2B5EF4-FFF2-40B4-BE49-F238E27FC236}">
                  <a16:creationId xmlns:a16="http://schemas.microsoft.com/office/drawing/2014/main" id="{9F7E2DD8-A344-77BE-80B0-931B8C7758B6}"/>
                </a:ext>
              </a:extLst>
            </p:cNvPr>
            <p:cNvSpPr/>
            <p:nvPr/>
          </p:nvSpPr>
          <p:spPr>
            <a:xfrm>
              <a:off x="876272" y="2025771"/>
              <a:ext cx="180000" cy="180000"/>
            </a:xfrm>
            <a:prstGeom prst="rect">
              <a:avLst/>
            </a:prstGeom>
            <a:solidFill>
              <a:schemeClr val="tx1"/>
            </a:solidFill>
            <a:ln w="2877" cap="flat">
              <a:noFill/>
              <a:prstDash val="solid"/>
              <a:miter/>
            </a:ln>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83" name="TextBox 54">
              <a:extLst>
                <a:ext uri="{FF2B5EF4-FFF2-40B4-BE49-F238E27FC236}">
                  <a16:creationId xmlns:a16="http://schemas.microsoft.com/office/drawing/2014/main" id="{46699A27-9A34-0EAA-CB81-28F3128634AB}"/>
                </a:ext>
              </a:extLst>
            </p:cNvPr>
            <p:cNvSpPr txBox="1">
              <a:spLocks noChangeAspect="1"/>
            </p:cNvSpPr>
            <p:nvPr/>
          </p:nvSpPr>
          <p:spPr>
            <a:xfrm>
              <a:off x="851175" y="1993150"/>
              <a:ext cx="157907" cy="246221"/>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3</a:t>
              </a:r>
            </a:p>
          </p:txBody>
        </p:sp>
      </p:grpSp>
      <p:grpSp>
        <p:nvGrpSpPr>
          <p:cNvPr id="155" name="Group 154">
            <a:extLst>
              <a:ext uri="{FF2B5EF4-FFF2-40B4-BE49-F238E27FC236}">
                <a16:creationId xmlns:a16="http://schemas.microsoft.com/office/drawing/2014/main" id="{1AD93C11-A785-C0D1-3870-ED3B92050BA3}"/>
              </a:ext>
            </a:extLst>
          </p:cNvPr>
          <p:cNvGrpSpPr/>
          <p:nvPr/>
        </p:nvGrpSpPr>
        <p:grpSpPr>
          <a:xfrm>
            <a:off x="430501" y="2241273"/>
            <a:ext cx="208195" cy="246221"/>
            <a:chOff x="430501" y="2241273"/>
            <a:chExt cx="208195" cy="246221"/>
          </a:xfrm>
        </p:grpSpPr>
        <p:sp>
          <p:nvSpPr>
            <p:cNvPr id="180" name="Graphic 44" descr="Badge 1 with solid fill">
              <a:extLst>
                <a:ext uri="{FF2B5EF4-FFF2-40B4-BE49-F238E27FC236}">
                  <a16:creationId xmlns:a16="http://schemas.microsoft.com/office/drawing/2014/main" id="{A978BB41-92A9-6AC4-804A-290A9E11E82C}"/>
                </a:ext>
              </a:extLst>
            </p:cNvPr>
            <p:cNvSpPr/>
            <p:nvPr/>
          </p:nvSpPr>
          <p:spPr>
            <a:xfrm>
              <a:off x="458696" y="2275707"/>
              <a:ext cx="180000" cy="180000"/>
            </a:xfrm>
            <a:prstGeom prst="rect">
              <a:avLst/>
            </a:prstGeom>
            <a:solidFill>
              <a:schemeClr val="tx1"/>
            </a:solidFill>
            <a:ln w="2877" cap="flat">
              <a:noFill/>
              <a:prstDash val="solid"/>
              <a:miter/>
            </a:ln>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81" name="TextBox 55">
              <a:extLst>
                <a:ext uri="{FF2B5EF4-FFF2-40B4-BE49-F238E27FC236}">
                  <a16:creationId xmlns:a16="http://schemas.microsoft.com/office/drawing/2014/main" id="{DDA48FF2-1461-3DF4-8167-A3CF0342F651}"/>
                </a:ext>
              </a:extLst>
            </p:cNvPr>
            <p:cNvSpPr txBox="1">
              <a:spLocks noChangeAspect="1"/>
            </p:cNvSpPr>
            <p:nvPr/>
          </p:nvSpPr>
          <p:spPr>
            <a:xfrm>
              <a:off x="430501" y="2241273"/>
              <a:ext cx="157907" cy="246221"/>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4</a:t>
              </a:r>
            </a:p>
          </p:txBody>
        </p:sp>
      </p:grpSp>
      <p:grpSp>
        <p:nvGrpSpPr>
          <p:cNvPr id="156" name="Group 155">
            <a:extLst>
              <a:ext uri="{FF2B5EF4-FFF2-40B4-BE49-F238E27FC236}">
                <a16:creationId xmlns:a16="http://schemas.microsoft.com/office/drawing/2014/main" id="{6D8CCED4-DC65-B16B-0B3E-A3B164281B79}"/>
              </a:ext>
            </a:extLst>
          </p:cNvPr>
          <p:cNvGrpSpPr/>
          <p:nvPr/>
        </p:nvGrpSpPr>
        <p:grpSpPr>
          <a:xfrm>
            <a:off x="711370" y="2246311"/>
            <a:ext cx="210790" cy="246221"/>
            <a:chOff x="711370" y="2246311"/>
            <a:chExt cx="210790" cy="246221"/>
          </a:xfrm>
        </p:grpSpPr>
        <p:sp>
          <p:nvSpPr>
            <p:cNvPr id="178" name="Graphic 44" descr="Badge 1 with solid fill">
              <a:extLst>
                <a:ext uri="{FF2B5EF4-FFF2-40B4-BE49-F238E27FC236}">
                  <a16:creationId xmlns:a16="http://schemas.microsoft.com/office/drawing/2014/main" id="{A5BCD0F9-BB8B-0062-CA9D-FA27E41233BC}"/>
                </a:ext>
              </a:extLst>
            </p:cNvPr>
            <p:cNvSpPr/>
            <p:nvPr/>
          </p:nvSpPr>
          <p:spPr>
            <a:xfrm>
              <a:off x="742160" y="2275707"/>
              <a:ext cx="180000" cy="180000"/>
            </a:xfrm>
            <a:prstGeom prst="rect">
              <a:avLst/>
            </a:prstGeom>
            <a:solidFill>
              <a:schemeClr val="tx1"/>
            </a:solidFill>
            <a:ln w="2877" cap="flat">
              <a:noFill/>
              <a:prstDash val="solid"/>
              <a:miter/>
            </a:ln>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79" name="TextBox 56">
              <a:extLst>
                <a:ext uri="{FF2B5EF4-FFF2-40B4-BE49-F238E27FC236}">
                  <a16:creationId xmlns:a16="http://schemas.microsoft.com/office/drawing/2014/main" id="{9283B8F2-1359-23DA-82F0-73B922B822B2}"/>
                </a:ext>
              </a:extLst>
            </p:cNvPr>
            <p:cNvSpPr txBox="1">
              <a:spLocks noChangeAspect="1"/>
            </p:cNvSpPr>
            <p:nvPr/>
          </p:nvSpPr>
          <p:spPr>
            <a:xfrm>
              <a:off x="711370" y="2246311"/>
              <a:ext cx="157907" cy="246221"/>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5</a:t>
              </a:r>
            </a:p>
          </p:txBody>
        </p:sp>
      </p:grpSp>
      <p:grpSp>
        <p:nvGrpSpPr>
          <p:cNvPr id="157" name="Group 156">
            <a:extLst>
              <a:ext uri="{FF2B5EF4-FFF2-40B4-BE49-F238E27FC236}">
                <a16:creationId xmlns:a16="http://schemas.microsoft.com/office/drawing/2014/main" id="{8CA4EB23-ED5C-7A3A-34D4-339E738B7D79}"/>
              </a:ext>
            </a:extLst>
          </p:cNvPr>
          <p:cNvGrpSpPr/>
          <p:nvPr/>
        </p:nvGrpSpPr>
        <p:grpSpPr>
          <a:xfrm>
            <a:off x="4410863" y="157120"/>
            <a:ext cx="210790" cy="246221"/>
            <a:chOff x="4410863" y="157120"/>
            <a:chExt cx="210790" cy="246221"/>
          </a:xfrm>
        </p:grpSpPr>
        <p:sp>
          <p:nvSpPr>
            <p:cNvPr id="176" name="Graphic 44" descr="Badge 1 with solid fill">
              <a:extLst>
                <a:ext uri="{FF2B5EF4-FFF2-40B4-BE49-F238E27FC236}">
                  <a16:creationId xmlns:a16="http://schemas.microsoft.com/office/drawing/2014/main" id="{1525E60D-95EC-C6FA-0CB3-135BD68BFAC7}"/>
                </a:ext>
              </a:extLst>
            </p:cNvPr>
            <p:cNvSpPr/>
            <p:nvPr/>
          </p:nvSpPr>
          <p:spPr>
            <a:xfrm>
              <a:off x="4441653" y="186516"/>
              <a:ext cx="180000" cy="180000"/>
            </a:xfrm>
            <a:prstGeom prst="rect">
              <a:avLst/>
            </a:prstGeom>
            <a:solidFill>
              <a:schemeClr val="tx1"/>
            </a:solidFill>
            <a:ln w="2877" cap="flat">
              <a:noFill/>
              <a:prstDash val="solid"/>
              <a:miter/>
            </a:ln>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77" name="TextBox 64">
              <a:extLst>
                <a:ext uri="{FF2B5EF4-FFF2-40B4-BE49-F238E27FC236}">
                  <a16:creationId xmlns:a16="http://schemas.microsoft.com/office/drawing/2014/main" id="{A313F623-D0FC-C7FF-C3EB-EE023B6CFD7F}"/>
                </a:ext>
              </a:extLst>
            </p:cNvPr>
            <p:cNvSpPr txBox="1">
              <a:spLocks noChangeAspect="1"/>
            </p:cNvSpPr>
            <p:nvPr/>
          </p:nvSpPr>
          <p:spPr>
            <a:xfrm>
              <a:off x="4410863" y="157120"/>
              <a:ext cx="157907" cy="246221"/>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5</a:t>
              </a:r>
            </a:p>
          </p:txBody>
        </p:sp>
      </p:grpSp>
      <p:grpSp>
        <p:nvGrpSpPr>
          <p:cNvPr id="158" name="Group 157">
            <a:extLst>
              <a:ext uri="{FF2B5EF4-FFF2-40B4-BE49-F238E27FC236}">
                <a16:creationId xmlns:a16="http://schemas.microsoft.com/office/drawing/2014/main" id="{D68AA272-A3C7-ED0B-14C8-BEFECCDA80D9}"/>
              </a:ext>
            </a:extLst>
          </p:cNvPr>
          <p:cNvGrpSpPr/>
          <p:nvPr/>
        </p:nvGrpSpPr>
        <p:grpSpPr>
          <a:xfrm>
            <a:off x="1862597" y="1049530"/>
            <a:ext cx="200638" cy="246221"/>
            <a:chOff x="1862597" y="1049530"/>
            <a:chExt cx="200638" cy="246221"/>
          </a:xfrm>
        </p:grpSpPr>
        <p:sp>
          <p:nvSpPr>
            <p:cNvPr id="174" name="Graphic 44" descr="Badge 1 with solid fill">
              <a:extLst>
                <a:ext uri="{FF2B5EF4-FFF2-40B4-BE49-F238E27FC236}">
                  <a16:creationId xmlns:a16="http://schemas.microsoft.com/office/drawing/2014/main" id="{824E0D89-4A12-AFB7-06D3-4A46D7291CCF}"/>
                </a:ext>
              </a:extLst>
            </p:cNvPr>
            <p:cNvSpPr/>
            <p:nvPr/>
          </p:nvSpPr>
          <p:spPr>
            <a:xfrm>
              <a:off x="1883235" y="1077843"/>
              <a:ext cx="180000" cy="180000"/>
            </a:xfrm>
            <a:prstGeom prst="rect">
              <a:avLst/>
            </a:prstGeom>
            <a:solidFill>
              <a:schemeClr val="tx1"/>
            </a:solidFill>
            <a:ln w="2877" cap="flat">
              <a:noFill/>
              <a:prstDash val="solid"/>
              <a:miter/>
            </a:ln>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75" name="TextBox 67">
              <a:extLst>
                <a:ext uri="{FF2B5EF4-FFF2-40B4-BE49-F238E27FC236}">
                  <a16:creationId xmlns:a16="http://schemas.microsoft.com/office/drawing/2014/main" id="{B17BFF7D-C649-1936-EF8F-F53462AE5DCF}"/>
                </a:ext>
              </a:extLst>
            </p:cNvPr>
            <p:cNvSpPr txBox="1">
              <a:spLocks noChangeAspect="1"/>
            </p:cNvSpPr>
            <p:nvPr/>
          </p:nvSpPr>
          <p:spPr>
            <a:xfrm>
              <a:off x="1862597" y="1049530"/>
              <a:ext cx="157907" cy="246221"/>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1</a:t>
              </a:r>
            </a:p>
          </p:txBody>
        </p:sp>
      </p:grpSp>
      <p:grpSp>
        <p:nvGrpSpPr>
          <p:cNvPr id="159" name="Group 158">
            <a:extLst>
              <a:ext uri="{FF2B5EF4-FFF2-40B4-BE49-F238E27FC236}">
                <a16:creationId xmlns:a16="http://schemas.microsoft.com/office/drawing/2014/main" id="{100D32D6-C27D-1683-8D30-D44B85F67BE8}"/>
              </a:ext>
            </a:extLst>
          </p:cNvPr>
          <p:cNvGrpSpPr/>
          <p:nvPr/>
        </p:nvGrpSpPr>
        <p:grpSpPr>
          <a:xfrm>
            <a:off x="6909016" y="1062482"/>
            <a:ext cx="224375" cy="246221"/>
            <a:chOff x="6909016" y="1062482"/>
            <a:chExt cx="224375" cy="246221"/>
          </a:xfrm>
        </p:grpSpPr>
        <p:sp>
          <p:nvSpPr>
            <p:cNvPr id="172" name="Graphic 44" descr="Badge 1 with solid fill">
              <a:extLst>
                <a:ext uri="{FF2B5EF4-FFF2-40B4-BE49-F238E27FC236}">
                  <a16:creationId xmlns:a16="http://schemas.microsoft.com/office/drawing/2014/main" id="{A54BAD22-A180-EADF-2C19-BBCD94B78D1F}"/>
                </a:ext>
              </a:extLst>
            </p:cNvPr>
            <p:cNvSpPr/>
            <p:nvPr/>
          </p:nvSpPr>
          <p:spPr>
            <a:xfrm>
              <a:off x="6953391" y="1094045"/>
              <a:ext cx="180000" cy="180000"/>
            </a:xfrm>
            <a:prstGeom prst="rect">
              <a:avLst/>
            </a:prstGeom>
            <a:solidFill>
              <a:schemeClr val="tx1"/>
            </a:solidFill>
            <a:ln w="2877" cap="flat">
              <a:noFill/>
              <a:prstDash val="solid"/>
              <a:miter/>
            </a:ln>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73" name="TextBox 70">
              <a:extLst>
                <a:ext uri="{FF2B5EF4-FFF2-40B4-BE49-F238E27FC236}">
                  <a16:creationId xmlns:a16="http://schemas.microsoft.com/office/drawing/2014/main" id="{29BD23B6-0F99-8A71-CC66-BADB310F6966}"/>
                </a:ext>
              </a:extLst>
            </p:cNvPr>
            <p:cNvSpPr txBox="1">
              <a:spLocks noChangeAspect="1"/>
            </p:cNvSpPr>
            <p:nvPr/>
          </p:nvSpPr>
          <p:spPr>
            <a:xfrm>
              <a:off x="6909016" y="1062482"/>
              <a:ext cx="157907" cy="246221"/>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2</a:t>
              </a:r>
            </a:p>
          </p:txBody>
        </p:sp>
      </p:grpSp>
      <p:grpSp>
        <p:nvGrpSpPr>
          <p:cNvPr id="160" name="Group 159">
            <a:extLst>
              <a:ext uri="{FF2B5EF4-FFF2-40B4-BE49-F238E27FC236}">
                <a16:creationId xmlns:a16="http://schemas.microsoft.com/office/drawing/2014/main" id="{5CE643AE-D2D2-E92B-B478-9FD3BEA3E4F5}"/>
              </a:ext>
            </a:extLst>
          </p:cNvPr>
          <p:cNvGrpSpPr/>
          <p:nvPr/>
        </p:nvGrpSpPr>
        <p:grpSpPr>
          <a:xfrm>
            <a:off x="9868443" y="1048270"/>
            <a:ext cx="205097" cy="246221"/>
            <a:chOff x="9868443" y="1048270"/>
            <a:chExt cx="205097" cy="246221"/>
          </a:xfrm>
        </p:grpSpPr>
        <p:sp>
          <p:nvSpPr>
            <p:cNvPr id="170" name="Graphic 44" descr="Badge 1 with solid fill">
              <a:extLst>
                <a:ext uri="{FF2B5EF4-FFF2-40B4-BE49-F238E27FC236}">
                  <a16:creationId xmlns:a16="http://schemas.microsoft.com/office/drawing/2014/main" id="{AE3A64FF-8C7A-6CFF-A3BD-274F87EC03B4}"/>
                </a:ext>
              </a:extLst>
            </p:cNvPr>
            <p:cNvSpPr/>
            <p:nvPr/>
          </p:nvSpPr>
          <p:spPr>
            <a:xfrm>
              <a:off x="9893540" y="1080891"/>
              <a:ext cx="180000" cy="180000"/>
            </a:xfrm>
            <a:prstGeom prst="rect">
              <a:avLst/>
            </a:prstGeom>
            <a:solidFill>
              <a:schemeClr val="tx1"/>
            </a:solidFill>
            <a:ln w="2877" cap="flat">
              <a:noFill/>
              <a:prstDash val="solid"/>
              <a:miter/>
            </a:ln>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71" name="TextBox 76">
              <a:extLst>
                <a:ext uri="{FF2B5EF4-FFF2-40B4-BE49-F238E27FC236}">
                  <a16:creationId xmlns:a16="http://schemas.microsoft.com/office/drawing/2014/main" id="{99A0FA7A-21B2-9C97-B7F1-8BF887F70113}"/>
                </a:ext>
              </a:extLst>
            </p:cNvPr>
            <p:cNvSpPr txBox="1">
              <a:spLocks noChangeAspect="1"/>
            </p:cNvSpPr>
            <p:nvPr/>
          </p:nvSpPr>
          <p:spPr>
            <a:xfrm>
              <a:off x="9868443" y="1048270"/>
              <a:ext cx="157907" cy="246221"/>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3</a:t>
              </a:r>
            </a:p>
          </p:txBody>
        </p:sp>
      </p:grpSp>
      <p:grpSp>
        <p:nvGrpSpPr>
          <p:cNvPr id="161" name="Group 160">
            <a:extLst>
              <a:ext uri="{FF2B5EF4-FFF2-40B4-BE49-F238E27FC236}">
                <a16:creationId xmlns:a16="http://schemas.microsoft.com/office/drawing/2014/main" id="{B618B0A9-3206-32AB-54BF-F01655476CE1}"/>
              </a:ext>
            </a:extLst>
          </p:cNvPr>
          <p:cNvGrpSpPr/>
          <p:nvPr/>
        </p:nvGrpSpPr>
        <p:grpSpPr>
          <a:xfrm>
            <a:off x="5751667" y="6060898"/>
            <a:ext cx="208195" cy="246221"/>
            <a:chOff x="5751667" y="6060898"/>
            <a:chExt cx="208195" cy="246221"/>
          </a:xfrm>
        </p:grpSpPr>
        <p:sp>
          <p:nvSpPr>
            <p:cNvPr id="168" name="Graphic 44" descr="Badge 1 with solid fill">
              <a:extLst>
                <a:ext uri="{FF2B5EF4-FFF2-40B4-BE49-F238E27FC236}">
                  <a16:creationId xmlns:a16="http://schemas.microsoft.com/office/drawing/2014/main" id="{13BE6B6A-DC9C-935A-5E75-407F99A35F2E}"/>
                </a:ext>
              </a:extLst>
            </p:cNvPr>
            <p:cNvSpPr/>
            <p:nvPr/>
          </p:nvSpPr>
          <p:spPr>
            <a:xfrm>
              <a:off x="5779862" y="6095332"/>
              <a:ext cx="180000" cy="180000"/>
            </a:xfrm>
            <a:prstGeom prst="rect">
              <a:avLst/>
            </a:prstGeom>
            <a:solidFill>
              <a:schemeClr val="tx1"/>
            </a:solidFill>
            <a:ln w="2877" cap="flat">
              <a:noFill/>
              <a:prstDash val="solid"/>
              <a:miter/>
            </a:ln>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69" name="TextBox 79">
              <a:extLst>
                <a:ext uri="{FF2B5EF4-FFF2-40B4-BE49-F238E27FC236}">
                  <a16:creationId xmlns:a16="http://schemas.microsoft.com/office/drawing/2014/main" id="{92BEE0C4-F811-27C8-8BEF-2FACB193CBD6}"/>
                </a:ext>
              </a:extLst>
            </p:cNvPr>
            <p:cNvSpPr txBox="1">
              <a:spLocks noChangeAspect="1"/>
            </p:cNvSpPr>
            <p:nvPr/>
          </p:nvSpPr>
          <p:spPr>
            <a:xfrm>
              <a:off x="5751667" y="6060898"/>
              <a:ext cx="157907" cy="246221"/>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4</a:t>
              </a:r>
            </a:p>
          </p:txBody>
        </p:sp>
      </p:grpSp>
      <p:cxnSp>
        <p:nvCxnSpPr>
          <p:cNvPr id="162" name="Elbow Connector 86">
            <a:extLst>
              <a:ext uri="{FF2B5EF4-FFF2-40B4-BE49-F238E27FC236}">
                <a16:creationId xmlns:a16="http://schemas.microsoft.com/office/drawing/2014/main" id="{42EDB0BB-9ECB-3928-16D9-7A033AA1ADF3}"/>
              </a:ext>
            </a:extLst>
          </p:cNvPr>
          <p:cNvCxnSpPr>
            <a:cxnSpLocks/>
          </p:cNvCxnSpPr>
          <p:nvPr/>
        </p:nvCxnSpPr>
        <p:spPr>
          <a:xfrm rot="5400000" flipH="1" flipV="1">
            <a:off x="707065" y="3343941"/>
            <a:ext cx="2200938" cy="148855"/>
          </a:xfrm>
          <a:prstGeom prst="bentConnector3">
            <a:avLst>
              <a:gd name="adj1" fmla="val 50000"/>
            </a:avLst>
          </a:prstGeom>
          <a:ln w="28575">
            <a:solidFill>
              <a:srgbClr val="FFFF00"/>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163" name="Elbow Connector 106">
            <a:extLst>
              <a:ext uri="{FF2B5EF4-FFF2-40B4-BE49-F238E27FC236}">
                <a16:creationId xmlns:a16="http://schemas.microsoft.com/office/drawing/2014/main" id="{365F1A95-207A-8AC1-CB81-A3FA389BF701}"/>
              </a:ext>
            </a:extLst>
          </p:cNvPr>
          <p:cNvCxnSpPr>
            <a:cxnSpLocks/>
          </p:cNvCxnSpPr>
          <p:nvPr/>
        </p:nvCxnSpPr>
        <p:spPr>
          <a:xfrm rot="5400000" flipH="1" flipV="1">
            <a:off x="1302882" y="4034663"/>
            <a:ext cx="4125433" cy="245337"/>
          </a:xfrm>
          <a:prstGeom prst="bentConnector3">
            <a:avLst>
              <a:gd name="adj1" fmla="val 50000"/>
            </a:avLst>
          </a:prstGeom>
          <a:ln w="28575">
            <a:solidFill>
              <a:srgbClr val="FFFF00"/>
            </a:solidFill>
            <a:headEnd type="arrow"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64" name="Elbow Connector 110">
            <a:extLst>
              <a:ext uri="{FF2B5EF4-FFF2-40B4-BE49-F238E27FC236}">
                <a16:creationId xmlns:a16="http://schemas.microsoft.com/office/drawing/2014/main" id="{33EAADEE-E23A-3CD6-B3B4-46AFD407615B}"/>
              </a:ext>
            </a:extLst>
          </p:cNvPr>
          <p:cNvCxnSpPr>
            <a:cxnSpLocks/>
          </p:cNvCxnSpPr>
          <p:nvPr/>
        </p:nvCxnSpPr>
        <p:spPr>
          <a:xfrm flipV="1">
            <a:off x="7471402" y="5420017"/>
            <a:ext cx="15764" cy="699788"/>
          </a:xfrm>
          <a:prstGeom prst="bentConnector3">
            <a:avLst>
              <a:gd name="adj1" fmla="val 33222"/>
            </a:avLst>
          </a:prstGeom>
          <a:ln w="28575">
            <a:solidFill>
              <a:srgbClr val="FFFF00"/>
            </a:solidFill>
            <a:headEnd type="arrow"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65" name="Elbow Connector 118">
            <a:extLst>
              <a:ext uri="{FF2B5EF4-FFF2-40B4-BE49-F238E27FC236}">
                <a16:creationId xmlns:a16="http://schemas.microsoft.com/office/drawing/2014/main" id="{C00083BB-60DA-08FD-4F78-ACCA44FFDF8A}"/>
              </a:ext>
            </a:extLst>
          </p:cNvPr>
          <p:cNvCxnSpPr>
            <a:cxnSpLocks/>
          </p:cNvCxnSpPr>
          <p:nvPr/>
        </p:nvCxnSpPr>
        <p:spPr>
          <a:xfrm flipH="1" flipV="1">
            <a:off x="4515462" y="3494695"/>
            <a:ext cx="1430792" cy="1247829"/>
          </a:xfrm>
          <a:prstGeom prst="bentConnector3">
            <a:avLst>
              <a:gd name="adj1" fmla="val 50000"/>
            </a:avLst>
          </a:prstGeom>
          <a:ln w="28575">
            <a:solidFill>
              <a:srgbClr val="FFFF00"/>
            </a:solidFill>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167" name="Slide Number Placeholder 29">
            <a:extLst>
              <a:ext uri="{FF2B5EF4-FFF2-40B4-BE49-F238E27FC236}">
                <a16:creationId xmlns:a16="http://schemas.microsoft.com/office/drawing/2014/main" id="{17EE372D-5756-0910-D9DB-38A9C3EF843C}"/>
              </a:ext>
            </a:extLst>
          </p:cNvPr>
          <p:cNvSpPr>
            <a:spLocks noGrp="1"/>
          </p:cNvSpPr>
          <p:nvPr/>
        </p:nvSpPr>
        <p:spPr>
          <a:xfrm>
            <a:off x="8610600" y="6356350"/>
            <a:ext cx="2743200" cy="365125"/>
          </a:xfrm>
          <a:prstGeom prst="rect">
            <a:avLst/>
          </a:prstGeom>
        </p:spPr>
        <p:txBody>
          <a:bodyPr vert="horz" lIns="91440" tIns="45720" rIns="91440" bIns="45720" rtlCol="0" anchor="ctr"/>
          <a:lstStyle>
            <a:defPPr>
              <a:defRPr lang="nl-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AFE3BD0-9D8E-4443-8D5B-E9E624B91CB3}" type="slidenum">
              <a:rPr kumimoji="0" lang="en-BE"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BE"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cxnSp>
        <p:nvCxnSpPr>
          <p:cNvPr id="10" name="Elbow Connector 9">
            <a:extLst>
              <a:ext uri="{FF2B5EF4-FFF2-40B4-BE49-F238E27FC236}">
                <a16:creationId xmlns:a16="http://schemas.microsoft.com/office/drawing/2014/main" id="{4DA1E134-F155-CB83-E8C7-F19428CEF1E7}"/>
              </a:ext>
            </a:extLst>
          </p:cNvPr>
          <p:cNvCxnSpPr>
            <a:cxnSpLocks/>
          </p:cNvCxnSpPr>
          <p:nvPr/>
        </p:nvCxnSpPr>
        <p:spPr>
          <a:xfrm flipV="1">
            <a:off x="10643900" y="2109675"/>
            <a:ext cx="805940" cy="531611"/>
          </a:xfrm>
          <a:prstGeom prst="bentConnector3">
            <a:avLst/>
          </a:prstGeom>
          <a:ln w="28575">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92B16DD4-FF52-873F-AA25-079168A2C44D}"/>
              </a:ext>
            </a:extLst>
          </p:cNvPr>
          <p:cNvSpPr/>
          <p:nvPr/>
        </p:nvSpPr>
        <p:spPr>
          <a:xfrm>
            <a:off x="5281863" y="6328722"/>
            <a:ext cx="2917499" cy="349501"/>
          </a:xfrm>
          <a:prstGeom prst="rect">
            <a:avLst/>
          </a:prstGeom>
          <a:solidFill>
            <a:schemeClr val="accent5"/>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BE" sz="1400">
                <a:solidFill>
                  <a:prstClr val="white"/>
                </a:solidFill>
                <a:latin typeface="Roboto"/>
                <a:ea typeface="Roboto"/>
                <a:cs typeface="Roboto"/>
              </a:rPr>
              <a:t>EOSC Federation User Forum</a:t>
            </a:r>
            <a:endParaRPr lang="en-US">
              <a:solidFill>
                <a:prstClr val="white"/>
              </a:solidFill>
            </a:endParaRPr>
          </a:p>
        </p:txBody>
      </p:sp>
      <p:cxnSp>
        <p:nvCxnSpPr>
          <p:cNvPr id="4" name="Elbow Connector 118">
            <a:extLst>
              <a:ext uri="{FF2B5EF4-FFF2-40B4-BE49-F238E27FC236}">
                <a16:creationId xmlns:a16="http://schemas.microsoft.com/office/drawing/2014/main" id="{EF5AF7E7-D54A-253A-FE07-837496541BEE}"/>
              </a:ext>
            </a:extLst>
          </p:cNvPr>
          <p:cNvCxnSpPr>
            <a:cxnSpLocks/>
          </p:cNvCxnSpPr>
          <p:nvPr/>
        </p:nvCxnSpPr>
        <p:spPr>
          <a:xfrm flipH="1" flipV="1">
            <a:off x="4508658" y="3501497"/>
            <a:ext cx="1444399" cy="1921384"/>
          </a:xfrm>
          <a:prstGeom prst="bentConnector3">
            <a:avLst>
              <a:gd name="adj1" fmla="val 50000"/>
            </a:avLst>
          </a:prstGeom>
          <a:ln w="28575">
            <a:solidFill>
              <a:srgbClr val="FFFF00"/>
            </a:solidFill>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3" name="Slide Number Placeholder 2">
            <a:extLst>
              <a:ext uri="{FF2B5EF4-FFF2-40B4-BE49-F238E27FC236}">
                <a16:creationId xmlns:a16="http://schemas.microsoft.com/office/drawing/2014/main" id="{69546F5B-F5AD-4820-F956-0A4E49E5DD05}"/>
              </a:ext>
            </a:extLst>
          </p:cNvPr>
          <p:cNvSpPr>
            <a:spLocks noGrp="1"/>
          </p:cNvSpPr>
          <p:nvPr>
            <p:ph type="sldNum" sz="quarter" idx="12"/>
          </p:nvPr>
        </p:nvSpPr>
        <p:spPr/>
        <p:txBody>
          <a:bodyPr/>
          <a:lstStyle/>
          <a:p>
            <a:fld id="{41814595-6856-9B4E-BECB-F9B7E4876AE1}" type="slidenum">
              <a:rPr lang="nl-NL" smtClean="0"/>
              <a:pPr/>
              <a:t>10</a:t>
            </a:fld>
            <a:endParaRPr lang="nl-NL"/>
          </a:p>
        </p:txBody>
      </p:sp>
    </p:spTree>
    <p:extLst>
      <p:ext uri="{BB962C8B-B14F-4D97-AF65-F5344CB8AC3E}">
        <p14:creationId xmlns:p14="http://schemas.microsoft.com/office/powerpoint/2010/main" val="2959016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5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2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5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5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5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5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5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22"/>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5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2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5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25"/>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60"/>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2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3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38"/>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161"/>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2"/>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126"/>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157"/>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27"/>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nodeType="clickEffect">
                                  <p:stCondLst>
                                    <p:cond delay="0"/>
                                  </p:stCondLst>
                                  <p:childTnLst>
                                    <p:set>
                                      <p:cBhvr>
                                        <p:cTn id="92" dur="1" fill="hold">
                                          <p:stCondLst>
                                            <p:cond delay="0"/>
                                          </p:stCondLst>
                                        </p:cTn>
                                        <p:tgtEl>
                                          <p:spTgt spid="119"/>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133"/>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134"/>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162"/>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163"/>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40"/>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128"/>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0" nodeType="clickEffect">
                                  <p:stCondLst>
                                    <p:cond delay="0"/>
                                  </p:stCondLst>
                                  <p:childTnLst>
                                    <p:set>
                                      <p:cBhvr>
                                        <p:cTn id="116" dur="1" fill="hold">
                                          <p:stCondLst>
                                            <p:cond delay="0"/>
                                          </p:stCondLst>
                                        </p:cTn>
                                        <p:tgtEl>
                                          <p:spTgt spid="136"/>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129"/>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grpId="0" nodeType="clickEffect">
                                  <p:stCondLst>
                                    <p:cond delay="0"/>
                                  </p:stCondLst>
                                  <p:childTnLst>
                                    <p:set>
                                      <p:cBhvr>
                                        <p:cTn id="124" dur="1" fill="hold">
                                          <p:stCondLst>
                                            <p:cond delay="0"/>
                                          </p:stCondLst>
                                        </p:cTn>
                                        <p:tgtEl>
                                          <p:spTgt spid="132"/>
                                        </p:tgtEl>
                                        <p:attrNameLst>
                                          <p:attrName>style.visibility</p:attrName>
                                        </p:attrNameLst>
                                      </p:cBhvr>
                                      <p:to>
                                        <p:strVal val="visible"/>
                                      </p:to>
                                    </p:set>
                                  </p:childTnLst>
                                </p:cTn>
                              </p:par>
                              <p:par>
                                <p:cTn id="125" presetID="1" presetClass="entr" presetSubtype="0" fill="hold" nodeType="withEffect">
                                  <p:stCondLst>
                                    <p:cond delay="0"/>
                                  </p:stCondLst>
                                  <p:childTnLst>
                                    <p:set>
                                      <p:cBhvr>
                                        <p:cTn id="126" dur="1" fill="hold">
                                          <p:stCondLst>
                                            <p:cond delay="0"/>
                                          </p:stCondLst>
                                        </p:cTn>
                                        <p:tgtEl>
                                          <p:spTgt spid="165"/>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childTnLst>
                                    <p:set>
                                      <p:cBhvr>
                                        <p:cTn id="130" dur="1" fill="hold">
                                          <p:stCondLst>
                                            <p:cond delay="0"/>
                                          </p:stCondLst>
                                        </p:cTn>
                                        <p:tgtEl>
                                          <p:spTgt spid="131"/>
                                        </p:tgtEl>
                                        <p:attrNameLst>
                                          <p:attrName>style.visibility</p:attrName>
                                        </p:attrNameLst>
                                      </p:cBhvr>
                                      <p:to>
                                        <p:strVal val="visible"/>
                                      </p:to>
                                    </p:set>
                                  </p:childTnLst>
                                </p:cTn>
                              </p:par>
                              <p:par>
                                <p:cTn id="131" presetID="1" presetClass="entr" presetSubtype="0" fill="hold" nodeType="withEffect">
                                  <p:stCondLst>
                                    <p:cond delay="0"/>
                                  </p:stCondLst>
                                  <p:childTnLst>
                                    <p:set>
                                      <p:cBhvr>
                                        <p:cTn id="132" dur="1" fill="hold">
                                          <p:stCondLst>
                                            <p:cond delay="0"/>
                                          </p:stCondLst>
                                        </p:cTn>
                                        <p:tgtEl>
                                          <p:spTgt spid="4"/>
                                        </p:tgtEl>
                                        <p:attrNameLst>
                                          <p:attrName>style.visibility</p:attrName>
                                        </p:attrNameLst>
                                      </p:cBhvr>
                                      <p:to>
                                        <p:strVal val="visible"/>
                                      </p:to>
                                    </p:set>
                                  </p:childTnLst>
                                </p:cTn>
                              </p:par>
                              <p:par>
                                <p:cTn id="133" presetID="1" presetClass="entr" presetSubtype="0" fill="hold" nodeType="withEffect">
                                  <p:stCondLst>
                                    <p:cond delay="0"/>
                                  </p:stCondLst>
                                  <p:childTnLst>
                                    <p:set>
                                      <p:cBhvr>
                                        <p:cTn id="134" dur="1" fill="hold">
                                          <p:stCondLst>
                                            <p:cond delay="0"/>
                                          </p:stCondLst>
                                        </p:cTn>
                                        <p:tgtEl>
                                          <p:spTgt spid="164"/>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grpId="0" nodeType="clickEffect">
                                  <p:stCondLst>
                                    <p:cond delay="0"/>
                                  </p:stCondLst>
                                  <p:childTnLst>
                                    <p:set>
                                      <p:cBhvr>
                                        <p:cTn id="138" dur="1" fill="hold">
                                          <p:stCondLst>
                                            <p:cond delay="0"/>
                                          </p:stCondLst>
                                        </p:cTn>
                                        <p:tgtEl>
                                          <p:spTgt spid="130"/>
                                        </p:tgtEl>
                                        <p:attrNameLst>
                                          <p:attrName>style.visibility</p:attrName>
                                        </p:attrNameLst>
                                      </p:cBhvr>
                                      <p:to>
                                        <p:strVal val="visible"/>
                                      </p:to>
                                    </p:set>
                                  </p:childTnLst>
                                </p:cTn>
                              </p:par>
                              <p:par>
                                <p:cTn id="139" presetID="1" presetClass="entr" presetSubtype="0" fill="hold" nodeType="withEffect">
                                  <p:stCondLst>
                                    <p:cond delay="0"/>
                                  </p:stCondLst>
                                  <p:childTnLst>
                                    <p:set>
                                      <p:cBhvr>
                                        <p:cTn id="1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6" grpId="0" animBg="1"/>
      <p:bldP spid="117" grpId="0" animBg="1"/>
      <p:bldP spid="118" grpId="0" animBg="1"/>
      <p:bldP spid="120" grpId="0" animBg="1"/>
      <p:bldP spid="121" grpId="0" animBg="1"/>
      <p:bldP spid="122" grpId="0"/>
      <p:bldP spid="123" grpId="0"/>
      <p:bldP spid="124" grpId="0"/>
      <p:bldP spid="126" grpId="0" animBg="1"/>
      <p:bldP spid="127" grpId="0" animBg="1"/>
      <p:bldP spid="128" grpId="0" animBg="1"/>
      <p:bldP spid="129" grpId="0" animBg="1"/>
      <p:bldP spid="130" grpId="0" animBg="1"/>
      <p:bldP spid="131" grpId="0" animBg="1"/>
      <p:bldP spid="132" grpId="0" animBg="1"/>
      <p:bldP spid="133" grpId="0" animBg="1"/>
      <p:bldP spid="134" grpId="0" animBg="1"/>
      <p:bldP spid="136" grpId="0" animBg="1"/>
      <p:bldP spid="137" grpId="0" animBg="1"/>
      <p:bldP spid="138" grpId="0"/>
      <p:bldP spid="140" grpId="0" animBg="1"/>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0A028-C525-8EF2-8AB8-16E8AF8A3AA1}"/>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3D9DF22-9F29-2A0A-1683-6E7E11343FDA}"/>
              </a:ext>
            </a:extLst>
          </p:cNvPr>
          <p:cNvSpPr>
            <a:spLocks noGrp="1"/>
          </p:cNvSpPr>
          <p:nvPr>
            <p:ph type="sldNum" sz="quarter" idx="12"/>
          </p:nvPr>
        </p:nvSpPr>
        <p:spPr/>
        <p:txBody>
          <a:bodyPr/>
          <a:lstStyle/>
          <a:p>
            <a:fld id="{41814595-6856-9B4E-BECB-F9B7E4876AE1}" type="slidenum">
              <a:rPr lang="nl-NL" smtClean="0"/>
              <a:pPr/>
              <a:t>11</a:t>
            </a:fld>
            <a:endParaRPr lang="nl-NL"/>
          </a:p>
        </p:txBody>
      </p:sp>
      <p:sp>
        <p:nvSpPr>
          <p:cNvPr id="4" name="Titel 3">
            <a:extLst>
              <a:ext uri="{FF2B5EF4-FFF2-40B4-BE49-F238E27FC236}">
                <a16:creationId xmlns:a16="http://schemas.microsoft.com/office/drawing/2014/main" id="{5EBA9798-E2E7-C231-01F6-6ADBC7438B35}"/>
              </a:ext>
            </a:extLst>
          </p:cNvPr>
          <p:cNvSpPr>
            <a:spLocks noGrp="1"/>
          </p:cNvSpPr>
          <p:nvPr>
            <p:ph type="title"/>
          </p:nvPr>
        </p:nvSpPr>
        <p:spPr>
          <a:xfrm>
            <a:off x="2256183" y="166060"/>
            <a:ext cx="9799198" cy="631101"/>
          </a:xfrm>
        </p:spPr>
        <p:txBody>
          <a:bodyPr/>
          <a:lstStyle/>
          <a:p>
            <a:r>
              <a:rPr lang="en-GB" sz="3700">
                <a:latin typeface="Quicksand"/>
                <a:ea typeface="Roboto"/>
              </a:rPr>
              <a:t>Task Force 1: Semantic Interoperability</a:t>
            </a:r>
            <a:endParaRPr lang="en-US"/>
          </a:p>
        </p:txBody>
      </p:sp>
      <p:sp>
        <p:nvSpPr>
          <p:cNvPr id="3" name="TextBox 7">
            <a:extLst>
              <a:ext uri="{FF2B5EF4-FFF2-40B4-BE49-F238E27FC236}">
                <a16:creationId xmlns:a16="http://schemas.microsoft.com/office/drawing/2014/main" id="{22F36CFB-FF64-28E4-343D-4C611DAFB1D2}"/>
              </a:ext>
            </a:extLst>
          </p:cNvPr>
          <p:cNvSpPr txBox="1"/>
          <p:nvPr/>
        </p:nvSpPr>
        <p:spPr>
          <a:xfrm>
            <a:off x="314158" y="978839"/>
            <a:ext cx="11403709" cy="5262979"/>
          </a:xfrm>
          <a:prstGeom prst="rect">
            <a:avLst/>
          </a:prstGeom>
          <a:noFill/>
        </p:spPr>
        <p:txBody>
          <a:bodyPr wrap="square" lIns="91440" tIns="45720" rIns="91440" bIns="45720" anchor="t">
            <a:spAutoFit/>
          </a:bodyPr>
          <a:ls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buNone/>
            </a:pPr>
            <a:r>
              <a:rPr lang="en-GB" sz="1500" b="1" i="0" u="none" strike="noStrike" dirty="0">
                <a:solidFill>
                  <a:srgbClr val="000000"/>
                </a:solidFill>
                <a:effectLst/>
                <a:latin typeface="Roboto" panose="02000000000000000000" pitchFamily="2" charset="0"/>
                <a:ea typeface="Roboto" panose="02000000000000000000" pitchFamily="2" charset="0"/>
                <a:cs typeface="Roboto" panose="02000000000000000000" pitchFamily="2" charset="0"/>
              </a:rPr>
              <a:t>Scope:</a:t>
            </a:r>
            <a:endParaRPr lang="en-GB" sz="1500" b="0" dirty="0">
              <a:effectLst/>
              <a:latin typeface="Roboto" panose="02000000000000000000" pitchFamily="2" charset="0"/>
              <a:ea typeface="Roboto" panose="02000000000000000000" pitchFamily="2" charset="0"/>
              <a:cs typeface="Roboto" panose="02000000000000000000" pitchFamily="2" charset="0"/>
            </a:endParaRPr>
          </a:p>
          <a:p>
            <a:pPr marL="285750" indent="-285750" rtl="0" fontAlgn="base">
              <a:buFont typeface="Arial" panose="020B0604020202020204" pitchFamily="34" charset="0"/>
              <a:buChar char="•"/>
            </a:pPr>
            <a:r>
              <a:rPr lang="en-GB" sz="1500" dirty="0">
                <a:solidFill>
                  <a:srgbClr val="000000"/>
                </a:solidFill>
                <a:latin typeface="Roboto" panose="02000000000000000000" pitchFamily="2" charset="0"/>
                <a:ea typeface="Roboto" panose="02000000000000000000" pitchFamily="2" charset="0"/>
                <a:cs typeface="Roboto" panose="02000000000000000000" pitchFamily="2" charset="0"/>
              </a:rPr>
              <a:t>E</a:t>
            </a:r>
            <a:r>
              <a:rPr lang="en-GB" sz="1500" b="0" i="0" u="none" strike="noStrike" dirty="0">
                <a:solidFill>
                  <a:srgbClr val="000000"/>
                </a:solidFill>
                <a:effectLst/>
                <a:latin typeface="Roboto" panose="02000000000000000000" pitchFamily="2" charset="0"/>
                <a:ea typeface="Roboto" panose="02000000000000000000" pitchFamily="2" charset="0"/>
                <a:cs typeface="Roboto" panose="02000000000000000000" pitchFamily="2" charset="0"/>
              </a:rPr>
              <a:t>volve the EOSC Interoperability Framework;</a:t>
            </a:r>
          </a:p>
          <a:p>
            <a:pPr marL="285750" indent="-285750" rtl="0" fontAlgn="base">
              <a:buFont typeface="Arial" panose="020B0604020202020204" pitchFamily="34" charset="0"/>
              <a:buChar char="•"/>
            </a:pPr>
            <a:r>
              <a:rPr lang="en-GB" sz="1500" dirty="0">
                <a:solidFill>
                  <a:srgbClr val="000000"/>
                </a:solidFill>
                <a:latin typeface="Roboto" panose="02000000000000000000" pitchFamily="2" charset="0"/>
                <a:ea typeface="Roboto" panose="02000000000000000000" pitchFamily="2" charset="0"/>
                <a:cs typeface="Roboto" panose="02000000000000000000" pitchFamily="2" charset="0"/>
              </a:rPr>
              <a:t>M</a:t>
            </a:r>
            <a:r>
              <a:rPr lang="en-GB" sz="1500" b="0" i="0" u="none" strike="noStrike" dirty="0">
                <a:solidFill>
                  <a:srgbClr val="000000"/>
                </a:solidFill>
                <a:effectLst/>
                <a:latin typeface="Roboto" panose="02000000000000000000" pitchFamily="2" charset="0"/>
                <a:ea typeface="Roboto" panose="02000000000000000000" pitchFamily="2" charset="0"/>
                <a:cs typeface="Roboto" panose="02000000000000000000" pitchFamily="2" charset="0"/>
              </a:rPr>
              <a:t>etadata standards;</a:t>
            </a:r>
          </a:p>
          <a:p>
            <a:pPr marL="285750" indent="-285750" fontAlgn="base">
              <a:buFont typeface="Arial" panose="020B0604020202020204" pitchFamily="34" charset="0"/>
              <a:buChar char="•"/>
            </a:pPr>
            <a:r>
              <a:rPr lang="en-GB" sz="1500" dirty="0">
                <a:solidFill>
                  <a:srgbClr val="000000"/>
                </a:solidFill>
                <a:latin typeface="Roboto"/>
                <a:ea typeface="Roboto"/>
                <a:cs typeface="Roboto"/>
              </a:rPr>
              <a:t>O</a:t>
            </a:r>
            <a:r>
              <a:rPr lang="en-GB" sz="1500" b="0" i="0" u="none" strike="noStrike" dirty="0">
                <a:solidFill>
                  <a:srgbClr val="000000"/>
                </a:solidFill>
                <a:effectLst/>
                <a:latin typeface="Roboto"/>
                <a:ea typeface="Roboto"/>
                <a:cs typeface="Roboto"/>
              </a:rPr>
              <a:t>ntologies</a:t>
            </a:r>
            <a:r>
              <a:rPr lang="en-GB" sz="1500" dirty="0">
                <a:solidFill>
                  <a:srgbClr val="000000"/>
                </a:solidFill>
                <a:latin typeface="Roboto"/>
                <a:ea typeface="Roboto"/>
                <a:cs typeface="Roboto"/>
              </a:rPr>
              <a:t>, taxonomies</a:t>
            </a:r>
            <a:r>
              <a:rPr lang="en-GB" sz="1500" b="0" i="0" u="none" strike="noStrike" dirty="0">
                <a:solidFill>
                  <a:srgbClr val="000000"/>
                </a:solidFill>
                <a:effectLst/>
                <a:latin typeface="Roboto"/>
                <a:ea typeface="Roboto"/>
                <a:cs typeface="Roboto"/>
              </a:rPr>
              <a:t> and vocabularies;</a:t>
            </a:r>
          </a:p>
          <a:p>
            <a:pPr marL="285750" indent="-285750" rtl="0" fontAlgn="base">
              <a:buFont typeface="Arial" panose="020B0604020202020204" pitchFamily="34" charset="0"/>
              <a:buChar char="•"/>
            </a:pPr>
            <a:r>
              <a:rPr lang="en-GB" sz="1500" dirty="0">
                <a:solidFill>
                  <a:srgbClr val="000000"/>
                </a:solidFill>
                <a:latin typeface="Roboto" panose="02000000000000000000" pitchFamily="2" charset="0"/>
                <a:ea typeface="Roboto" panose="02000000000000000000" pitchFamily="2" charset="0"/>
                <a:cs typeface="Roboto" panose="02000000000000000000" pitchFamily="2" charset="0"/>
              </a:rPr>
              <a:t>D</a:t>
            </a:r>
            <a:r>
              <a:rPr lang="en-GB" sz="1500" b="0" i="0" u="none" strike="noStrike" dirty="0">
                <a:solidFill>
                  <a:srgbClr val="000000"/>
                </a:solidFill>
                <a:effectLst/>
                <a:latin typeface="Roboto" panose="02000000000000000000" pitchFamily="2" charset="0"/>
                <a:ea typeface="Roboto" panose="02000000000000000000" pitchFamily="2" charset="0"/>
                <a:cs typeface="Roboto" panose="02000000000000000000" pitchFamily="2" charset="0"/>
              </a:rPr>
              <a:t>iscoverability and reuse of cross-domain data.</a:t>
            </a:r>
          </a:p>
          <a:p>
            <a:pPr>
              <a:buNone/>
            </a:pPr>
            <a:endParaRPr lang="en-GB" sz="1500" b="0" dirty="0">
              <a:effectLst/>
              <a:latin typeface="Roboto" panose="02000000000000000000" pitchFamily="2" charset="0"/>
              <a:ea typeface="Roboto" panose="02000000000000000000" pitchFamily="2" charset="0"/>
              <a:cs typeface="Roboto" panose="02000000000000000000" pitchFamily="2" charset="0"/>
            </a:endParaRPr>
          </a:p>
          <a:p>
            <a:pPr rtl="0">
              <a:buNone/>
            </a:pPr>
            <a:r>
              <a:rPr lang="en-GB" sz="1500" b="1" i="0" u="none" strike="noStrike" dirty="0">
                <a:solidFill>
                  <a:srgbClr val="000000"/>
                </a:solidFill>
                <a:effectLst/>
                <a:latin typeface="Roboto" panose="02000000000000000000" pitchFamily="2" charset="0"/>
                <a:ea typeface="Roboto" panose="02000000000000000000" pitchFamily="2" charset="0"/>
                <a:cs typeface="Roboto" panose="02000000000000000000" pitchFamily="2" charset="0"/>
              </a:rPr>
              <a:t>Rationale:</a:t>
            </a:r>
            <a:endParaRPr lang="en-GB" sz="1500" b="0" dirty="0">
              <a:effectLst/>
              <a:latin typeface="Roboto" panose="02000000000000000000" pitchFamily="2" charset="0"/>
              <a:ea typeface="Roboto" panose="02000000000000000000" pitchFamily="2" charset="0"/>
              <a:cs typeface="Roboto" panose="02000000000000000000" pitchFamily="2" charset="0"/>
            </a:endParaRPr>
          </a:p>
          <a:p>
            <a:r>
              <a:rPr lang="en-GB" sz="1500" b="0" i="0" u="none" strike="noStrike" dirty="0">
                <a:solidFill>
                  <a:srgbClr val="000000"/>
                </a:solidFill>
                <a:effectLst/>
                <a:latin typeface="Roboto"/>
                <a:ea typeface="Roboto"/>
                <a:cs typeface="Roboto"/>
              </a:rPr>
              <a:t>The TF will provide recommendations about semantic interoperability, metadata standards, ontologies</a:t>
            </a:r>
            <a:r>
              <a:rPr lang="en-GB" sz="1500" dirty="0">
                <a:solidFill>
                  <a:srgbClr val="000000"/>
                </a:solidFill>
                <a:latin typeface="Roboto"/>
                <a:ea typeface="Roboto"/>
                <a:cs typeface="Roboto"/>
              </a:rPr>
              <a:t>, taxonomies and vocabularies.</a:t>
            </a:r>
            <a:r>
              <a:rPr lang="en-GB" sz="1500" b="0" i="0" u="none" strike="noStrike" dirty="0">
                <a:solidFill>
                  <a:srgbClr val="000000"/>
                </a:solidFill>
                <a:effectLst/>
                <a:latin typeface="Roboto"/>
                <a:ea typeface="Roboto"/>
                <a:cs typeface="Roboto"/>
              </a:rPr>
              <a:t> By advancing the EOSC Interoperability Framework (EOSC-IF) and mitigating the friction caused by uneven standards adoption and semantic heterogeneity, this TF recommends common, cross-disciplinary conventions for describing research outputs in a way that data and metadata are consistent, discoverable, and both human- and machine-actionable. Ultimately this TF enables seamless discovery, access, and reuse of resources across EOSC Nodes and other Data Spaces.</a:t>
            </a:r>
            <a:endParaRPr lang="en-GB" sz="1500" b="0" dirty="0">
              <a:effectLst/>
              <a:latin typeface="Roboto"/>
              <a:ea typeface="Roboto"/>
              <a:cs typeface="Roboto"/>
            </a:endParaRPr>
          </a:p>
          <a:p>
            <a:pPr>
              <a:buNone/>
            </a:pPr>
            <a:endParaRPr lang="en-GB" sz="1500" b="0" dirty="0">
              <a:effectLst/>
              <a:latin typeface="Roboto" panose="02000000000000000000" pitchFamily="2" charset="0"/>
              <a:ea typeface="Roboto" panose="02000000000000000000" pitchFamily="2" charset="0"/>
              <a:cs typeface="Roboto" panose="02000000000000000000" pitchFamily="2" charset="0"/>
            </a:endParaRPr>
          </a:p>
          <a:p>
            <a:pPr rtl="0">
              <a:buNone/>
            </a:pPr>
            <a:r>
              <a:rPr lang="en-GB" sz="1500" b="0" i="0" u="none" strike="noStrike" dirty="0">
                <a:solidFill>
                  <a:srgbClr val="000000"/>
                </a:solidFill>
                <a:effectLst/>
                <a:latin typeface="Roboto" panose="02000000000000000000" pitchFamily="2" charset="0"/>
                <a:ea typeface="Roboto" panose="02000000000000000000" pitchFamily="2" charset="0"/>
                <a:cs typeface="Roboto" panose="02000000000000000000" pitchFamily="2" charset="0"/>
              </a:rPr>
              <a:t>This TF is the successor to the current Technical and Semantic Interoperability TF. It drops the technical aspects because they are increasingly addressed through the Federation. It merges with OAEG2 (Metadata, Ontologies and Interoperability).</a:t>
            </a:r>
          </a:p>
          <a:p>
            <a:pPr rtl="0">
              <a:buNone/>
            </a:pPr>
            <a:endParaRPr lang="en-GB" sz="1500" dirty="0">
              <a:solidFill>
                <a:srgbClr val="000000"/>
              </a:solidFill>
              <a:latin typeface="Roboto" panose="02000000000000000000" pitchFamily="2" charset="0"/>
              <a:ea typeface="Roboto" panose="02000000000000000000" pitchFamily="2" charset="0"/>
              <a:cs typeface="Roboto" panose="02000000000000000000" pitchFamily="2" charset="0"/>
            </a:endParaRPr>
          </a:p>
          <a:p>
            <a:pPr rtl="0">
              <a:buNone/>
            </a:pPr>
            <a:r>
              <a:rPr lang="en-GB" sz="1500" b="1" dirty="0">
                <a:solidFill>
                  <a:srgbClr val="000000"/>
                </a:solidFill>
                <a:latin typeface="Roboto" panose="02000000000000000000" pitchFamily="2" charset="0"/>
                <a:ea typeface="Roboto" panose="02000000000000000000" pitchFamily="2" charset="0"/>
                <a:cs typeface="Roboto" panose="02000000000000000000" pitchFamily="2" charset="0"/>
              </a:rPr>
              <a:t>Expected outcomes:</a:t>
            </a:r>
          </a:p>
          <a:p>
            <a:pPr marL="285750" indent="-285750" rtl="0">
              <a:buFont typeface="Arial" panose="020B0604020202020204" pitchFamily="34" charset="0"/>
              <a:buChar char="•"/>
            </a:pPr>
            <a:r>
              <a:rPr lang="en-GB" sz="1500" dirty="0">
                <a:solidFill>
                  <a:srgbClr val="000000"/>
                </a:solidFill>
                <a:latin typeface="Roboto" panose="02000000000000000000" pitchFamily="2" charset="0"/>
                <a:ea typeface="Roboto" panose="02000000000000000000" pitchFamily="2" charset="0"/>
                <a:cs typeface="Roboto" panose="02000000000000000000" pitchFamily="2" charset="0"/>
              </a:rPr>
              <a:t>Contribute to future versions of EOSC-IF;</a:t>
            </a:r>
          </a:p>
          <a:p>
            <a:pPr marL="285750" indent="-285750">
              <a:buFont typeface="Arial" panose="020B0604020202020204" pitchFamily="34" charset="0"/>
              <a:buChar char="•"/>
            </a:pPr>
            <a:r>
              <a:rPr lang="en-GB" sz="1500" dirty="0">
                <a:solidFill>
                  <a:srgbClr val="000000"/>
                </a:solidFill>
                <a:latin typeface="Roboto" panose="02000000000000000000" pitchFamily="2" charset="0"/>
                <a:ea typeface="Roboto" panose="02000000000000000000" pitchFamily="2" charset="0"/>
                <a:cs typeface="Roboto" panose="02000000000000000000" pitchFamily="2" charset="0"/>
              </a:rPr>
              <a:t>Report contributing to identify em</a:t>
            </a:r>
            <a:r>
              <a:rPr lang="en-GB" sz="1500" dirty="0">
                <a:solidFill>
                  <a:srgbClr val="000000"/>
                </a:solidFill>
                <a:latin typeface="Roboto"/>
                <a:ea typeface="Roboto"/>
                <a:cs typeface="Roboto"/>
              </a:rPr>
              <a:t>erging trends in semantic interoperability;</a:t>
            </a:r>
          </a:p>
          <a:p>
            <a:pPr marL="285750" indent="-285750">
              <a:buFont typeface="Arial" panose="020B0604020202020204" pitchFamily="34" charset="0"/>
              <a:buChar char="•"/>
            </a:pPr>
            <a:r>
              <a:rPr lang="en-GB" sz="1500" dirty="0">
                <a:solidFill>
                  <a:srgbClr val="000000"/>
                </a:solidFill>
                <a:latin typeface="Roboto" panose="02000000000000000000" pitchFamily="2" charset="0"/>
                <a:ea typeface="Roboto" panose="02000000000000000000" pitchFamily="2" charset="0"/>
                <a:cs typeface="Roboto" panose="02000000000000000000" pitchFamily="2" charset="0"/>
              </a:rPr>
              <a:t>Recommendations on imp</a:t>
            </a:r>
            <a:r>
              <a:rPr lang="en-GB" sz="1500" b="0" dirty="0">
                <a:solidFill>
                  <a:srgbClr val="000000"/>
                </a:solidFill>
                <a:effectLst/>
                <a:latin typeface="Roboto"/>
                <a:ea typeface="Roboto"/>
                <a:cs typeface="Roboto"/>
              </a:rPr>
              <a:t>lementable specifications for a rich semantic interoperability model for the EOSC Federation.</a:t>
            </a:r>
            <a:endParaRPr lang="en-GB" sz="1500" b="0" dirty="0">
              <a:effectLst/>
              <a:latin typeface="Roboto"/>
              <a:ea typeface="Roboto"/>
              <a:cs typeface="Roboto"/>
            </a:endParaRPr>
          </a:p>
          <a:p>
            <a:pPr>
              <a:buNone/>
            </a:pPr>
            <a:br>
              <a:rPr lang="en-GB" dirty="0"/>
            </a:br>
            <a:endParaRPr lang="en-BE" dirty="0"/>
          </a:p>
        </p:txBody>
      </p:sp>
    </p:spTree>
    <p:extLst>
      <p:ext uri="{BB962C8B-B14F-4D97-AF65-F5344CB8AC3E}">
        <p14:creationId xmlns:p14="http://schemas.microsoft.com/office/powerpoint/2010/main" val="25999297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D7A63B-537E-7AE1-9FFE-2D8402275AFC}"/>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50D950F9-92DD-57AC-74F5-5A0C787984F7}"/>
              </a:ext>
            </a:extLst>
          </p:cNvPr>
          <p:cNvSpPr>
            <a:spLocks noGrp="1"/>
          </p:cNvSpPr>
          <p:nvPr>
            <p:ph type="sldNum" sz="quarter" idx="12"/>
          </p:nvPr>
        </p:nvSpPr>
        <p:spPr/>
        <p:txBody>
          <a:bodyPr/>
          <a:lstStyle/>
          <a:p>
            <a:fld id="{41814595-6856-9B4E-BECB-F9B7E4876AE1}" type="slidenum">
              <a:rPr lang="nl-NL" smtClean="0"/>
              <a:pPr/>
              <a:t>12</a:t>
            </a:fld>
            <a:endParaRPr lang="nl-NL"/>
          </a:p>
        </p:txBody>
      </p:sp>
      <p:sp>
        <p:nvSpPr>
          <p:cNvPr id="4" name="Titel 3">
            <a:extLst>
              <a:ext uri="{FF2B5EF4-FFF2-40B4-BE49-F238E27FC236}">
                <a16:creationId xmlns:a16="http://schemas.microsoft.com/office/drawing/2014/main" id="{13A8F499-3053-F4AF-0789-D964F4FB70D8}"/>
              </a:ext>
            </a:extLst>
          </p:cNvPr>
          <p:cNvSpPr>
            <a:spLocks noGrp="1"/>
          </p:cNvSpPr>
          <p:nvPr>
            <p:ph type="title"/>
          </p:nvPr>
        </p:nvSpPr>
        <p:spPr>
          <a:xfrm>
            <a:off x="2256183" y="166060"/>
            <a:ext cx="9799198" cy="631101"/>
          </a:xfrm>
        </p:spPr>
        <p:txBody>
          <a:bodyPr/>
          <a:lstStyle/>
          <a:p>
            <a:r>
              <a:rPr lang="en-GB" sz="3700">
                <a:latin typeface="Quicksand"/>
                <a:ea typeface="Roboto"/>
              </a:rPr>
              <a:t>Task Force 2: FAIR Data and AI</a:t>
            </a:r>
            <a:endParaRPr lang="en-GB" sz="3700">
              <a:solidFill>
                <a:srgbClr val="000000"/>
              </a:solidFill>
              <a:latin typeface="Quicksand"/>
              <a:ea typeface="Roboto"/>
            </a:endParaRPr>
          </a:p>
        </p:txBody>
      </p:sp>
      <p:sp>
        <p:nvSpPr>
          <p:cNvPr id="3" name="TextBox 7">
            <a:extLst>
              <a:ext uri="{FF2B5EF4-FFF2-40B4-BE49-F238E27FC236}">
                <a16:creationId xmlns:a16="http://schemas.microsoft.com/office/drawing/2014/main" id="{9BE86B09-D90F-AFAA-71A1-202E1E4D9DF5}"/>
              </a:ext>
            </a:extLst>
          </p:cNvPr>
          <p:cNvSpPr txBox="1"/>
          <p:nvPr/>
        </p:nvSpPr>
        <p:spPr>
          <a:xfrm>
            <a:off x="314158" y="999876"/>
            <a:ext cx="11414998" cy="5262979"/>
          </a:xfrm>
          <a:prstGeom prst="rect">
            <a:avLst/>
          </a:prstGeom>
          <a:noFill/>
        </p:spPr>
        <p:txBody>
          <a:bodyPr wrap="square" lIns="91440" tIns="45720" rIns="91440" bIns="45720" anchor="t">
            <a:spAutoFit/>
          </a:bodyPr>
          <a:ls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None/>
            </a:pPr>
            <a:r>
              <a:rPr lang="en-GB" sz="1500" b="1" i="0" u="none" strike="noStrike" dirty="0">
                <a:solidFill>
                  <a:srgbClr val="000000"/>
                </a:solidFill>
                <a:effectLst/>
                <a:latin typeface="Roboto"/>
                <a:ea typeface="Roboto"/>
                <a:cs typeface="Roboto"/>
              </a:rPr>
              <a:t>Scope:</a:t>
            </a:r>
            <a:endParaRPr lang="en-US" sz="1500" b="0" dirty="0">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FAIR assessment</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FAIR for AI: ensuring AI-ready data</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AI for FAIR: leveraging AI for </a:t>
            </a:r>
            <a:r>
              <a:rPr lang="en-GB" sz="1500" dirty="0" err="1">
                <a:solidFill>
                  <a:srgbClr val="000000"/>
                </a:solidFill>
                <a:latin typeface="Roboto"/>
                <a:ea typeface="Roboto"/>
                <a:cs typeface="Roboto"/>
              </a:rPr>
              <a:t>FAIRification</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Persistent identifiers framework</a:t>
            </a:r>
            <a:r>
              <a:rPr lang="en-GB" sz="1500" b="0" i="0" u="none" strike="noStrike" dirty="0">
                <a:solidFill>
                  <a:srgbClr val="000000"/>
                </a:solidFill>
                <a:effectLst/>
                <a:latin typeface="Roboto"/>
                <a:ea typeface="Roboto"/>
                <a:cs typeface="Roboto"/>
              </a:rPr>
              <a:t>.</a:t>
            </a:r>
            <a:br>
              <a:rPr lang="en-GB" sz="1500" dirty="0">
                <a:latin typeface="Roboto"/>
                <a:ea typeface="Roboto"/>
                <a:cs typeface="Roboto"/>
              </a:rPr>
            </a:br>
            <a:endParaRPr lang="en-GB" sz="1500" b="0" i="0" u="none" strike="noStrike" dirty="0">
              <a:solidFill>
                <a:srgbClr val="000000"/>
              </a:solidFill>
              <a:effectLst/>
              <a:latin typeface="Roboto" panose="02000000000000000000" pitchFamily="2" charset="0"/>
              <a:ea typeface="Roboto" panose="02000000000000000000" pitchFamily="2" charset="0"/>
              <a:cs typeface="Roboto" panose="02000000000000000000" pitchFamily="2" charset="0"/>
            </a:endParaRPr>
          </a:p>
          <a:p>
            <a:pPr>
              <a:buNone/>
            </a:pPr>
            <a:r>
              <a:rPr lang="en-GB" sz="1500" b="1" i="0" u="none" strike="noStrike" dirty="0">
                <a:solidFill>
                  <a:srgbClr val="000000"/>
                </a:solidFill>
                <a:effectLst/>
                <a:latin typeface="Roboto"/>
                <a:ea typeface="Roboto"/>
                <a:cs typeface="Roboto"/>
              </a:rPr>
              <a:t>Rationale:</a:t>
            </a:r>
            <a:endParaRPr lang="en-US" sz="1500" b="0" dirty="0">
              <a:effectLst/>
              <a:latin typeface="Roboto"/>
              <a:ea typeface="Roboto"/>
              <a:cs typeface="Roboto"/>
            </a:endParaRPr>
          </a:p>
          <a:p>
            <a:r>
              <a:rPr lang="en-GB" sz="1500" dirty="0">
                <a:solidFill>
                  <a:srgbClr val="000000"/>
                </a:solidFill>
                <a:latin typeface="Roboto"/>
                <a:ea typeface="Roboto"/>
                <a:cs typeface="Roboto"/>
              </a:rPr>
              <a:t>Identify suitable FAIR policies and machine-actionable metrics</a:t>
            </a:r>
            <a:r>
              <a:rPr lang="en-GB" sz="1500" b="0" i="0" u="none" strike="noStrike" dirty="0">
                <a:solidFill>
                  <a:srgbClr val="000000"/>
                </a:solidFill>
                <a:effectLst/>
                <a:latin typeface="Roboto"/>
                <a:ea typeface="Roboto"/>
                <a:cs typeface="Roboto"/>
              </a:rPr>
              <a:t>, </a:t>
            </a:r>
            <a:r>
              <a:rPr lang="en-GB" sz="1500" dirty="0">
                <a:solidFill>
                  <a:srgbClr val="000000"/>
                </a:solidFill>
                <a:latin typeface="Roboto"/>
                <a:ea typeface="Roboto"/>
                <a:cs typeface="Roboto"/>
              </a:rPr>
              <a:t>including Persistent Identifier (PID) frameworks</a:t>
            </a:r>
            <a:r>
              <a:rPr lang="en-GB" sz="1500" b="0" i="0" u="none" strike="noStrike" dirty="0">
                <a:solidFill>
                  <a:srgbClr val="000000"/>
                </a:solidFill>
                <a:effectLst/>
                <a:latin typeface="Roboto"/>
                <a:ea typeface="Roboto"/>
                <a:cs typeface="Roboto"/>
              </a:rPr>
              <a:t>, </a:t>
            </a:r>
            <a:r>
              <a:rPr lang="en-GB" sz="1500" dirty="0">
                <a:solidFill>
                  <a:srgbClr val="000000"/>
                </a:solidFill>
                <a:latin typeface="Roboto"/>
                <a:ea typeface="Roboto"/>
                <a:cs typeface="Roboto"/>
              </a:rPr>
              <a:t>for the federation of </a:t>
            </a:r>
            <a:r>
              <a:rPr lang="en-GB" sz="1500" b="0" i="0" u="none" strike="noStrike" dirty="0">
                <a:solidFill>
                  <a:srgbClr val="000000"/>
                </a:solidFill>
                <a:effectLst/>
                <a:latin typeface="Roboto"/>
                <a:ea typeface="Roboto"/>
                <a:cs typeface="Roboto"/>
              </a:rPr>
              <a:t>EOSC</a:t>
            </a:r>
            <a:r>
              <a:rPr lang="en-GB" sz="1500" dirty="0">
                <a:solidFill>
                  <a:srgbClr val="000000"/>
                </a:solidFill>
                <a:latin typeface="Roboto"/>
                <a:ea typeface="Roboto"/>
                <a:cs typeface="Roboto"/>
              </a:rPr>
              <a:t> data</a:t>
            </a:r>
            <a:r>
              <a:rPr lang="en-GB" sz="1500" b="0" i="0" u="none" strike="noStrike" dirty="0">
                <a:solidFill>
                  <a:srgbClr val="000000"/>
                </a:solidFill>
                <a:effectLst/>
                <a:latin typeface="Roboto"/>
                <a:ea typeface="Roboto"/>
                <a:cs typeface="Roboto"/>
              </a:rPr>
              <a:t>. By </a:t>
            </a:r>
            <a:r>
              <a:rPr lang="en-GB" sz="1500" dirty="0">
                <a:solidFill>
                  <a:srgbClr val="000000"/>
                </a:solidFill>
                <a:latin typeface="Roboto"/>
                <a:ea typeface="Roboto"/>
                <a:cs typeface="Roboto"/>
              </a:rPr>
              <a:t>exploring </a:t>
            </a:r>
            <a:r>
              <a:rPr lang="en-GB" sz="1500" b="0" i="0" u="none" strike="noStrike" dirty="0">
                <a:solidFill>
                  <a:srgbClr val="000000"/>
                </a:solidFill>
                <a:effectLst/>
                <a:latin typeface="Roboto"/>
                <a:ea typeface="Roboto"/>
                <a:cs typeface="Roboto"/>
              </a:rPr>
              <a:t>the </a:t>
            </a:r>
            <a:r>
              <a:rPr lang="en-GB" sz="1500" dirty="0">
                <a:solidFill>
                  <a:srgbClr val="000000"/>
                </a:solidFill>
                <a:latin typeface="Roboto"/>
                <a:ea typeface="Roboto"/>
                <a:cs typeface="Roboto"/>
              </a:rPr>
              <a:t>dual potential of FAIR for AI </a:t>
            </a:r>
            <a:r>
              <a:rPr lang="en-GB" sz="1500" b="0" i="0" u="none" strike="noStrike" dirty="0">
                <a:solidFill>
                  <a:srgbClr val="000000"/>
                </a:solidFill>
                <a:effectLst/>
                <a:latin typeface="Roboto"/>
                <a:ea typeface="Roboto"/>
                <a:cs typeface="Roboto"/>
              </a:rPr>
              <a:t>and </a:t>
            </a:r>
            <a:r>
              <a:rPr lang="en-GB" sz="1500" dirty="0">
                <a:solidFill>
                  <a:srgbClr val="000000"/>
                </a:solidFill>
                <a:latin typeface="Roboto"/>
                <a:ea typeface="Roboto"/>
                <a:cs typeface="Roboto"/>
              </a:rPr>
              <a:t>AI </a:t>
            </a:r>
            <a:r>
              <a:rPr lang="en-GB" sz="1500" b="0" i="0" u="none" strike="noStrike" dirty="0">
                <a:solidFill>
                  <a:srgbClr val="000000"/>
                </a:solidFill>
                <a:effectLst/>
                <a:latin typeface="Roboto"/>
                <a:ea typeface="Roboto"/>
                <a:cs typeface="Roboto"/>
              </a:rPr>
              <a:t>for </a:t>
            </a:r>
            <a:r>
              <a:rPr lang="en-GB" sz="1500" dirty="0">
                <a:solidFill>
                  <a:srgbClr val="000000"/>
                </a:solidFill>
                <a:latin typeface="Roboto"/>
                <a:ea typeface="Roboto"/>
                <a:cs typeface="Roboto"/>
              </a:rPr>
              <a:t>FAIR</a:t>
            </a:r>
            <a:r>
              <a:rPr lang="en-GB" sz="1500" b="0" i="0" u="none" strike="noStrike" dirty="0">
                <a:solidFill>
                  <a:srgbClr val="000000"/>
                </a:solidFill>
                <a:effectLst/>
                <a:latin typeface="Roboto"/>
                <a:ea typeface="Roboto"/>
                <a:cs typeface="Roboto"/>
              </a:rPr>
              <a:t>, this TF </a:t>
            </a:r>
            <a:r>
              <a:rPr lang="en-GB" sz="1500" dirty="0">
                <a:solidFill>
                  <a:srgbClr val="000000"/>
                </a:solidFill>
                <a:latin typeface="Roboto"/>
                <a:ea typeface="Roboto"/>
                <a:cs typeface="Roboto"/>
              </a:rPr>
              <a:t>will expand traditional metrics to ensure and evaluate the AI-readiness </a:t>
            </a:r>
            <a:r>
              <a:rPr lang="en-GB" sz="1500" b="0" i="0" u="none" strike="noStrike" dirty="0">
                <a:solidFill>
                  <a:srgbClr val="000000"/>
                </a:solidFill>
                <a:effectLst/>
                <a:latin typeface="Roboto"/>
                <a:ea typeface="Roboto"/>
                <a:cs typeface="Roboto"/>
              </a:rPr>
              <a:t>of </a:t>
            </a:r>
            <a:r>
              <a:rPr lang="en-GB" sz="1500" dirty="0">
                <a:solidFill>
                  <a:srgbClr val="000000"/>
                </a:solidFill>
                <a:latin typeface="Roboto"/>
                <a:ea typeface="Roboto"/>
                <a:cs typeface="Roboto"/>
              </a:rPr>
              <a:t>datasets for open science, </a:t>
            </a:r>
            <a:r>
              <a:rPr lang="en-GB" sz="1500" b="0" i="0" u="none" strike="noStrike" dirty="0">
                <a:solidFill>
                  <a:srgbClr val="000000"/>
                </a:solidFill>
                <a:effectLst/>
                <a:latin typeface="Roboto"/>
                <a:ea typeface="Roboto"/>
                <a:cs typeface="Roboto"/>
              </a:rPr>
              <a:t>and </a:t>
            </a:r>
            <a:r>
              <a:rPr lang="en-GB" sz="1500" dirty="0">
                <a:solidFill>
                  <a:srgbClr val="000000"/>
                </a:solidFill>
                <a:latin typeface="Roboto"/>
                <a:ea typeface="Roboto"/>
                <a:cs typeface="Roboto"/>
              </a:rPr>
              <a:t>support AI-assisted automation for </a:t>
            </a:r>
            <a:r>
              <a:rPr lang="en-GB" sz="1500" dirty="0" err="1">
                <a:solidFill>
                  <a:srgbClr val="000000"/>
                </a:solidFill>
                <a:latin typeface="Roboto"/>
                <a:ea typeface="Roboto"/>
                <a:cs typeface="Roboto"/>
              </a:rPr>
              <a:t>FAIRness</a:t>
            </a:r>
            <a:r>
              <a:rPr lang="en-GB" sz="1500" dirty="0">
                <a:solidFill>
                  <a:srgbClr val="000000"/>
                </a:solidFill>
                <a:latin typeface="Roboto"/>
                <a:ea typeface="Roboto"/>
                <a:cs typeface="Roboto"/>
              </a:rPr>
              <a:t> creation and assessment for the Federation</a:t>
            </a:r>
            <a:r>
              <a:rPr lang="en-GB" sz="1500" b="0" i="0" u="none" strike="noStrike" dirty="0">
                <a:solidFill>
                  <a:srgbClr val="000000"/>
                </a:solidFill>
                <a:effectLst/>
                <a:latin typeface="Roboto"/>
                <a:ea typeface="Roboto"/>
                <a:cs typeface="Roboto"/>
              </a:rPr>
              <a:t>.</a:t>
            </a:r>
            <a:r>
              <a:rPr lang="en-GB" sz="1500" dirty="0">
                <a:solidFill>
                  <a:srgbClr val="000000"/>
                </a:solidFill>
                <a:latin typeface="Roboto"/>
                <a:ea typeface="Roboto"/>
                <a:cs typeface="Roboto"/>
              </a:rPr>
              <a:t> Particular attention should be given to machine-actionable FAIR, FAIR Digital Objects and automated FAIR assessment approaches.</a:t>
            </a:r>
            <a:endParaRPr lang="en-US" sz="1500" b="0" dirty="0">
              <a:effectLst/>
              <a:latin typeface="Roboto"/>
              <a:ea typeface="Roboto"/>
              <a:cs typeface="Roboto"/>
            </a:endParaRPr>
          </a:p>
          <a:p>
            <a:pPr>
              <a:buNone/>
            </a:pPr>
            <a:endParaRPr lang="en-GB" sz="1500" b="0" dirty="0">
              <a:effectLst/>
              <a:latin typeface="Roboto" panose="02000000000000000000" pitchFamily="2" charset="0"/>
              <a:ea typeface="Roboto" panose="02000000000000000000" pitchFamily="2" charset="0"/>
              <a:cs typeface="Roboto" panose="02000000000000000000" pitchFamily="2" charset="0"/>
            </a:endParaRPr>
          </a:p>
          <a:p>
            <a:r>
              <a:rPr lang="en-GB" sz="1500" b="0" i="0" u="none" strike="noStrike" dirty="0">
                <a:solidFill>
                  <a:srgbClr val="000000"/>
                </a:solidFill>
                <a:effectLst/>
                <a:latin typeface="Roboto"/>
                <a:ea typeface="Roboto"/>
                <a:cs typeface="Roboto"/>
              </a:rPr>
              <a:t>This TF is the successor to the current </a:t>
            </a:r>
            <a:r>
              <a:rPr lang="en-GB" sz="1500" dirty="0">
                <a:solidFill>
                  <a:srgbClr val="000000"/>
                </a:solidFill>
                <a:latin typeface="Roboto"/>
                <a:ea typeface="Roboto"/>
                <a:cs typeface="Roboto"/>
              </a:rPr>
              <a:t>FAIR Metrics </a:t>
            </a:r>
            <a:r>
              <a:rPr lang="en-GB" sz="1500" b="0" i="0" u="none" strike="noStrike" dirty="0">
                <a:solidFill>
                  <a:srgbClr val="000000"/>
                </a:solidFill>
                <a:effectLst/>
                <a:latin typeface="Roboto"/>
                <a:ea typeface="Roboto"/>
                <a:cs typeface="Roboto"/>
              </a:rPr>
              <a:t>and </a:t>
            </a:r>
            <a:r>
              <a:rPr lang="en-GB" sz="1500" dirty="0">
                <a:solidFill>
                  <a:srgbClr val="000000"/>
                </a:solidFill>
                <a:latin typeface="Roboto"/>
                <a:ea typeface="Roboto"/>
                <a:cs typeface="Roboto"/>
              </a:rPr>
              <a:t>Digital Objects </a:t>
            </a:r>
            <a:r>
              <a:rPr lang="en-GB" sz="1500" b="0" i="0" u="none" strike="noStrike" dirty="0">
                <a:solidFill>
                  <a:srgbClr val="000000"/>
                </a:solidFill>
                <a:effectLst/>
                <a:latin typeface="Roboto"/>
                <a:ea typeface="Roboto"/>
                <a:cs typeface="Roboto"/>
              </a:rPr>
              <a:t>TF. It merges with </a:t>
            </a:r>
            <a:r>
              <a:rPr lang="en-GB" sz="1500" dirty="0">
                <a:solidFill>
                  <a:srgbClr val="000000"/>
                </a:solidFill>
                <a:latin typeface="Roboto"/>
                <a:ea typeface="Roboto"/>
                <a:cs typeface="Roboto"/>
              </a:rPr>
              <a:t>OAEG1 (Persistent Identifiers) and partially with OAEG3 </a:t>
            </a:r>
            <a:r>
              <a:rPr lang="en-GB" sz="1500" b="0" i="0" u="none" strike="noStrike" dirty="0">
                <a:solidFill>
                  <a:srgbClr val="000000"/>
                </a:solidFill>
                <a:effectLst/>
                <a:latin typeface="Roboto"/>
                <a:ea typeface="Roboto"/>
                <a:cs typeface="Roboto"/>
              </a:rPr>
              <a:t>(</a:t>
            </a:r>
            <a:r>
              <a:rPr lang="en-GB" sz="1500" dirty="0">
                <a:solidFill>
                  <a:srgbClr val="000000"/>
                </a:solidFill>
                <a:latin typeface="Roboto"/>
                <a:ea typeface="Roboto"/>
                <a:cs typeface="Roboto"/>
              </a:rPr>
              <a:t>FAIR Assessment </a:t>
            </a:r>
            <a:r>
              <a:rPr lang="en-GB" sz="1500" b="0" i="0" u="none" strike="noStrike" dirty="0">
                <a:solidFill>
                  <a:srgbClr val="000000"/>
                </a:solidFill>
                <a:effectLst/>
                <a:latin typeface="Roboto"/>
                <a:ea typeface="Roboto"/>
                <a:cs typeface="Roboto"/>
              </a:rPr>
              <a:t>and </a:t>
            </a:r>
            <a:r>
              <a:rPr lang="en-GB" sz="1500" dirty="0">
                <a:solidFill>
                  <a:srgbClr val="000000"/>
                </a:solidFill>
                <a:latin typeface="Roboto"/>
                <a:ea typeface="Roboto"/>
                <a:cs typeface="Roboto"/>
              </a:rPr>
              <a:t>Alignment</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a:buNone/>
            </a:pPr>
            <a:endParaRPr lang="en-GB" sz="1500" dirty="0">
              <a:solidFill>
                <a:srgbClr val="000000"/>
              </a:solidFill>
              <a:latin typeface="Roboto" panose="02000000000000000000" pitchFamily="2" charset="0"/>
              <a:ea typeface="Roboto" panose="02000000000000000000" pitchFamily="2" charset="0"/>
              <a:cs typeface="Roboto" panose="02000000000000000000" pitchFamily="2" charset="0"/>
            </a:endParaRPr>
          </a:p>
          <a:p>
            <a:pPr>
              <a:buNone/>
            </a:pPr>
            <a:r>
              <a:rPr lang="en-GB" sz="1500" b="1" dirty="0">
                <a:solidFill>
                  <a:srgbClr val="000000"/>
                </a:solidFill>
                <a:latin typeface="Roboto"/>
                <a:ea typeface="Roboto"/>
                <a:cs typeface="Roboto"/>
              </a:rPr>
              <a:t>Expected outcomes:</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Report contributing to identify tools and metrics to evaluate </a:t>
            </a:r>
            <a:r>
              <a:rPr lang="en-GB" sz="1500" dirty="0" err="1">
                <a:solidFill>
                  <a:srgbClr val="000000"/>
                </a:solidFill>
                <a:latin typeface="Roboto"/>
                <a:ea typeface="Roboto"/>
                <a:cs typeface="Roboto"/>
              </a:rPr>
              <a:t>FAIRness</a:t>
            </a:r>
            <a:r>
              <a:rPr lang="en-GB" sz="1500" dirty="0">
                <a:solidFill>
                  <a:srgbClr val="000000"/>
                </a:solidFill>
                <a:latin typeface="Roboto"/>
                <a:ea typeface="Roboto"/>
                <a:cs typeface="Roboto"/>
              </a:rPr>
              <a:t> of the EOSC Federation resources;</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Landscape analysis report of trends in AI in relation to FAIR;</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Recommendations on FAIR practices to boost AI-ready </a:t>
            </a:r>
            <a:r>
              <a:rPr lang="en-GB" sz="1500" b="0" dirty="0">
                <a:solidFill>
                  <a:srgbClr val="000000"/>
                </a:solidFill>
                <a:effectLst/>
                <a:latin typeface="Roboto"/>
                <a:ea typeface="Roboto"/>
                <a:cs typeface="Roboto"/>
              </a:rPr>
              <a:t>EOSC </a:t>
            </a:r>
            <a:r>
              <a:rPr lang="en-GB" sz="1500" dirty="0">
                <a:solidFill>
                  <a:srgbClr val="000000"/>
                </a:solidFill>
                <a:latin typeface="Roboto"/>
                <a:ea typeface="Roboto"/>
                <a:cs typeface="Roboto"/>
              </a:rPr>
              <a:t>data</a:t>
            </a:r>
            <a:r>
              <a:rPr lang="en-GB" sz="1500" b="0" dirty="0">
                <a:solidFill>
                  <a:srgbClr val="000000"/>
                </a:solidFill>
                <a:effectLst/>
                <a:latin typeface="Roboto"/>
                <a:ea typeface="Roboto"/>
                <a:cs typeface="Roboto"/>
              </a:rPr>
              <a:t>.</a:t>
            </a:r>
            <a:endParaRPr lang="en-GB" dirty="0">
              <a:latin typeface="Roboto"/>
              <a:ea typeface="Roboto"/>
              <a:cs typeface="Roboto"/>
            </a:endParaRPr>
          </a:p>
          <a:p>
            <a:pPr>
              <a:buNone/>
            </a:pPr>
            <a:br>
              <a:rPr lang="en-GB" dirty="0"/>
            </a:br>
            <a:endParaRPr lang="en-BE" dirty="0"/>
          </a:p>
        </p:txBody>
      </p:sp>
    </p:spTree>
    <p:extLst>
      <p:ext uri="{BB962C8B-B14F-4D97-AF65-F5344CB8AC3E}">
        <p14:creationId xmlns:p14="http://schemas.microsoft.com/office/powerpoint/2010/main" val="19122530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E28EFF-E63A-0BA4-026A-617A194100DF}"/>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F63D5F2A-E303-BDBC-8865-5A5EA2646749}"/>
              </a:ext>
            </a:extLst>
          </p:cNvPr>
          <p:cNvSpPr>
            <a:spLocks noGrp="1"/>
          </p:cNvSpPr>
          <p:nvPr>
            <p:ph type="sldNum" sz="quarter" idx="12"/>
          </p:nvPr>
        </p:nvSpPr>
        <p:spPr/>
        <p:txBody>
          <a:bodyPr/>
          <a:lstStyle/>
          <a:p>
            <a:fld id="{41814595-6856-9B4E-BECB-F9B7E4876AE1}" type="slidenum">
              <a:rPr lang="nl-NL" smtClean="0"/>
              <a:pPr/>
              <a:t>13</a:t>
            </a:fld>
            <a:endParaRPr lang="nl-NL"/>
          </a:p>
        </p:txBody>
      </p:sp>
      <p:sp>
        <p:nvSpPr>
          <p:cNvPr id="4" name="Titel 3">
            <a:extLst>
              <a:ext uri="{FF2B5EF4-FFF2-40B4-BE49-F238E27FC236}">
                <a16:creationId xmlns:a16="http://schemas.microsoft.com/office/drawing/2014/main" id="{0B5D4AD3-8745-0758-B7A8-18D4C125EAA4}"/>
              </a:ext>
            </a:extLst>
          </p:cNvPr>
          <p:cNvSpPr>
            <a:spLocks noGrp="1"/>
          </p:cNvSpPr>
          <p:nvPr>
            <p:ph type="title"/>
          </p:nvPr>
        </p:nvSpPr>
        <p:spPr>
          <a:xfrm>
            <a:off x="1951455" y="193394"/>
            <a:ext cx="10375350" cy="631101"/>
          </a:xfrm>
        </p:spPr>
        <p:txBody>
          <a:bodyPr>
            <a:normAutofit/>
          </a:bodyPr>
          <a:lstStyle/>
          <a:p>
            <a:r>
              <a:rPr lang="en-GB" sz="3300">
                <a:latin typeface="Quicksand"/>
                <a:ea typeface="Roboto"/>
              </a:rPr>
              <a:t>Task Force 3: Quality, Trust, and Sovereignty of Data</a:t>
            </a:r>
            <a:endParaRPr lang="en-US" sz="3300"/>
          </a:p>
        </p:txBody>
      </p:sp>
      <p:sp>
        <p:nvSpPr>
          <p:cNvPr id="3" name="TextBox 7">
            <a:extLst>
              <a:ext uri="{FF2B5EF4-FFF2-40B4-BE49-F238E27FC236}">
                <a16:creationId xmlns:a16="http://schemas.microsoft.com/office/drawing/2014/main" id="{B6EC4086-8843-02FA-5CA3-9591DF07339A}"/>
              </a:ext>
            </a:extLst>
          </p:cNvPr>
          <p:cNvSpPr txBox="1"/>
          <p:nvPr/>
        </p:nvSpPr>
        <p:spPr>
          <a:xfrm>
            <a:off x="359314" y="824495"/>
            <a:ext cx="11256953" cy="5401479"/>
          </a:xfrm>
          <a:prstGeom prst="rect">
            <a:avLst/>
          </a:prstGeom>
          <a:solidFill>
            <a:schemeClr val="bg1"/>
          </a:solidFill>
        </p:spPr>
        <p:txBody>
          <a:bodyPr wrap="square" lIns="91440" tIns="45720" rIns="91440" bIns="45720" anchor="t">
            <a:spAutoFit/>
          </a:bodyPr>
          <a:ls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None/>
            </a:pPr>
            <a:r>
              <a:rPr lang="en-GB" sz="1500" b="1" i="0" u="none" strike="noStrike" dirty="0">
                <a:solidFill>
                  <a:srgbClr val="000000"/>
                </a:solidFill>
                <a:effectLst/>
                <a:latin typeface="Roboto"/>
                <a:ea typeface="Roboto"/>
                <a:cs typeface="Roboto"/>
              </a:rPr>
              <a:t>Scope:</a:t>
            </a:r>
            <a:endParaRPr lang="en-GB" sz="1500" b="0" dirty="0">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Identify sovereignty standards for data</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Strengthen digital autonomy</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Trustworthiness of research infrastructures;</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Data quality framework for the EOSC Federation</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panose="02000000000000000000" pitchFamily="2" charset="0"/>
              <a:ea typeface="Roboto" panose="02000000000000000000" pitchFamily="2" charset="0"/>
              <a:cs typeface="Roboto" panose="02000000000000000000" pitchFamily="2" charset="0"/>
            </a:endParaRPr>
          </a:p>
          <a:p>
            <a:endParaRPr lang="en-GB" sz="1500" dirty="0">
              <a:solidFill>
                <a:srgbClr val="000000"/>
              </a:solidFill>
              <a:latin typeface="Roboto"/>
              <a:ea typeface="Roboto"/>
              <a:cs typeface="Roboto"/>
            </a:endParaRPr>
          </a:p>
          <a:p>
            <a:pPr>
              <a:buNone/>
            </a:pPr>
            <a:r>
              <a:rPr lang="en-GB" sz="1500" b="1" i="0" u="none" strike="noStrike" dirty="0">
                <a:solidFill>
                  <a:srgbClr val="000000"/>
                </a:solidFill>
                <a:effectLst/>
                <a:latin typeface="Roboto"/>
                <a:ea typeface="Roboto"/>
                <a:cs typeface="Roboto"/>
              </a:rPr>
              <a:t>Rationale:</a:t>
            </a:r>
            <a:endParaRPr lang="en-US" sz="1500" b="0" dirty="0">
              <a:effectLst/>
              <a:latin typeface="Roboto"/>
              <a:ea typeface="Roboto"/>
              <a:cs typeface="Roboto"/>
            </a:endParaRPr>
          </a:p>
          <a:p>
            <a:r>
              <a:rPr lang="en-GB" sz="1500" dirty="0">
                <a:solidFill>
                  <a:srgbClr val="000000"/>
                </a:solidFill>
                <a:latin typeface="Roboto"/>
                <a:ea typeface="Roboto"/>
                <a:cs typeface="Roboto"/>
              </a:rPr>
              <a:t>Because sovereignty cannot be effectively governed, validated, or enforced without defining objective requirements, this TF starts with identifying suitable standards and requirements for data sovereignty alongside more typical quality dimensions</a:t>
            </a:r>
            <a:r>
              <a:rPr lang="en-GB" sz="1500" b="0" i="0" u="none" strike="noStrike" dirty="0">
                <a:solidFill>
                  <a:srgbClr val="000000"/>
                </a:solidFill>
                <a:effectLst/>
                <a:latin typeface="Roboto"/>
                <a:ea typeface="Roboto"/>
                <a:cs typeface="Roboto"/>
              </a:rPr>
              <a:t>, </a:t>
            </a:r>
            <a:r>
              <a:rPr lang="en-GB" sz="1500" dirty="0">
                <a:solidFill>
                  <a:srgbClr val="000000"/>
                </a:solidFill>
                <a:latin typeface="Roboto"/>
                <a:ea typeface="Roboto"/>
                <a:cs typeface="Roboto"/>
              </a:rPr>
              <a:t>such as those associated with data stewardship</a:t>
            </a:r>
            <a:r>
              <a:rPr lang="en-GB" sz="1500" b="0" i="0" u="none" strike="noStrike" dirty="0">
                <a:solidFill>
                  <a:srgbClr val="000000"/>
                </a:solidFill>
                <a:effectLst/>
                <a:latin typeface="Roboto"/>
                <a:ea typeface="Roboto"/>
                <a:cs typeface="Roboto"/>
              </a:rPr>
              <a:t>, </a:t>
            </a:r>
            <a:r>
              <a:rPr lang="en-GB" sz="1500" dirty="0">
                <a:solidFill>
                  <a:srgbClr val="000000"/>
                </a:solidFill>
                <a:latin typeface="Roboto"/>
                <a:ea typeface="Roboto"/>
                <a:cs typeface="Roboto"/>
              </a:rPr>
              <a:t>within the context of the Federation</a:t>
            </a:r>
            <a:r>
              <a:rPr lang="en-GB" sz="1500" b="0" i="0" u="none" strike="noStrike" dirty="0">
                <a:solidFill>
                  <a:srgbClr val="000000"/>
                </a:solidFill>
                <a:effectLst/>
                <a:latin typeface="Roboto"/>
                <a:ea typeface="Roboto"/>
                <a:cs typeface="Roboto"/>
              </a:rPr>
              <a:t>. </a:t>
            </a:r>
            <a:r>
              <a:rPr lang="en-GB" sz="1500" dirty="0">
                <a:solidFill>
                  <a:srgbClr val="000000"/>
                </a:solidFill>
                <a:latin typeface="Roboto"/>
                <a:ea typeface="Roboto"/>
                <a:cs typeface="Roboto"/>
              </a:rPr>
              <a:t>The </a:t>
            </a:r>
            <a:r>
              <a:rPr lang="en-GB" sz="1500" b="0" i="0" u="none" strike="noStrike" dirty="0">
                <a:solidFill>
                  <a:srgbClr val="000000"/>
                </a:solidFill>
                <a:effectLst/>
                <a:latin typeface="Roboto"/>
                <a:ea typeface="Roboto"/>
                <a:cs typeface="Roboto"/>
              </a:rPr>
              <a:t>TF </a:t>
            </a:r>
            <a:r>
              <a:rPr lang="en-GB" sz="1500" dirty="0">
                <a:solidFill>
                  <a:srgbClr val="000000"/>
                </a:solidFill>
                <a:latin typeface="Roboto"/>
                <a:ea typeface="Roboto"/>
                <a:cs typeface="Roboto"/>
              </a:rPr>
              <a:t>will establish practical frameworks through which data requirements can be assessed </a:t>
            </a:r>
            <a:r>
              <a:rPr lang="en-GB" sz="1500" b="0" i="0" u="none" strike="noStrike" dirty="0">
                <a:solidFill>
                  <a:srgbClr val="000000"/>
                </a:solidFill>
                <a:effectLst/>
                <a:latin typeface="Roboto"/>
                <a:ea typeface="Roboto"/>
                <a:cs typeface="Roboto"/>
              </a:rPr>
              <a:t>and </a:t>
            </a:r>
            <a:r>
              <a:rPr lang="en-GB" sz="1500" dirty="0">
                <a:solidFill>
                  <a:srgbClr val="000000"/>
                </a:solidFill>
                <a:latin typeface="Roboto"/>
                <a:ea typeface="Roboto"/>
                <a:cs typeface="Roboto"/>
              </a:rPr>
              <a:t>enforced across the Federation</a:t>
            </a:r>
            <a:r>
              <a:rPr lang="en-GB" sz="1500" b="0" i="0" u="none" strike="noStrike" dirty="0">
                <a:solidFill>
                  <a:srgbClr val="000000"/>
                </a:solidFill>
                <a:effectLst/>
                <a:latin typeface="Roboto"/>
                <a:ea typeface="Roboto"/>
                <a:cs typeface="Roboto"/>
              </a:rPr>
              <a:t>.</a:t>
            </a:r>
            <a:r>
              <a:rPr lang="en-GB" sz="1500" dirty="0">
                <a:solidFill>
                  <a:srgbClr val="000000"/>
                </a:solidFill>
                <a:latin typeface="Roboto"/>
                <a:ea typeface="Roboto"/>
                <a:cs typeface="Roboto"/>
              </a:rPr>
              <a:t> Ultimately, strengthening digital autonomy in sovereign, compliant, and reliable infrastructures contributes to cultivating trust in EOSC.</a:t>
            </a:r>
            <a:br>
              <a:rPr lang="en-GB" sz="1500" dirty="0">
                <a:latin typeface="Roboto"/>
                <a:ea typeface="Roboto"/>
                <a:cs typeface="Roboto"/>
              </a:rPr>
            </a:br>
            <a:r>
              <a:rPr lang="en-GB" sz="1500" dirty="0">
                <a:solidFill>
                  <a:srgbClr val="000000"/>
                </a:solidFill>
                <a:latin typeface="Roboto"/>
                <a:ea typeface="Roboto"/>
                <a:cs typeface="Roboto"/>
              </a:rPr>
              <a:t>Alignment with ESFRI-EOSC TF is expected particularly with respect to data sovereignty.</a:t>
            </a:r>
          </a:p>
          <a:p>
            <a:endParaRPr lang="en-GB" sz="1500" dirty="0">
              <a:latin typeface="Roboto"/>
              <a:ea typeface="Roboto"/>
              <a:cs typeface="Roboto"/>
            </a:endParaRPr>
          </a:p>
          <a:p>
            <a:r>
              <a:rPr lang="en-GB" sz="1500" dirty="0">
                <a:latin typeface="Roboto" panose="02000000000000000000" pitchFamily="2" charset="0"/>
                <a:ea typeface="Roboto" panose="02000000000000000000" pitchFamily="2" charset="0"/>
                <a:cs typeface="Roboto" panose="02000000000000000000" pitchFamily="2" charset="0"/>
              </a:rPr>
              <a:t>Because cybersecurity is already handled in the dedicated Federation WG, sovereignty alone would have not justified a </a:t>
            </a:r>
            <a:r>
              <a:rPr lang="en-GB" sz="1500" b="0" i="0" u="none" strike="noStrike" dirty="0">
                <a:solidFill>
                  <a:srgbClr val="000000"/>
                </a:solidFill>
                <a:effectLst/>
                <a:latin typeface="Roboto"/>
                <a:ea typeface="Roboto"/>
                <a:cs typeface="Roboto"/>
              </a:rPr>
              <a:t>TF</a:t>
            </a:r>
            <a:r>
              <a:rPr lang="en-GB" sz="1500" dirty="0">
                <a:solidFill>
                  <a:srgbClr val="000000"/>
                </a:solidFill>
                <a:latin typeface="Roboto"/>
                <a:ea typeface="Roboto"/>
                <a:cs typeface="Roboto"/>
              </a:rPr>
              <a:t>, data quality</a:t>
            </a:r>
            <a:r>
              <a:rPr lang="en-GB" sz="1500" b="0" i="0" u="none" strike="noStrike" dirty="0">
                <a:solidFill>
                  <a:srgbClr val="000000"/>
                </a:solidFill>
                <a:effectLst/>
                <a:latin typeface="Roboto"/>
                <a:ea typeface="Roboto"/>
                <a:cs typeface="Roboto"/>
              </a:rPr>
              <a:t> is the </a:t>
            </a:r>
            <a:r>
              <a:rPr lang="en-GB" sz="1500" dirty="0">
                <a:solidFill>
                  <a:srgbClr val="000000"/>
                </a:solidFill>
                <a:latin typeface="Roboto"/>
                <a:ea typeface="Roboto"/>
                <a:cs typeface="Roboto"/>
              </a:rPr>
              <a:t>closest </a:t>
            </a:r>
            <a:r>
              <a:rPr lang="en-GB" sz="1500" b="0" i="0" u="none" strike="noStrike" dirty="0">
                <a:solidFill>
                  <a:srgbClr val="000000"/>
                </a:solidFill>
                <a:effectLst/>
                <a:latin typeface="Roboto"/>
                <a:ea typeface="Roboto"/>
                <a:cs typeface="Roboto"/>
              </a:rPr>
              <a:t>to </a:t>
            </a:r>
            <a:r>
              <a:rPr lang="en-GB" sz="1500" dirty="0">
                <a:solidFill>
                  <a:srgbClr val="000000"/>
                </a:solidFill>
                <a:latin typeface="Roboto"/>
                <a:ea typeface="Roboto"/>
                <a:cs typeface="Roboto"/>
              </a:rPr>
              <a:t>this topic. It is because quality can be defined as </a:t>
            </a:r>
            <a:r>
              <a:rPr lang="en-GB" sz="1500" b="0" i="0" u="none" strike="noStrike" dirty="0">
                <a:solidFill>
                  <a:srgbClr val="000000"/>
                </a:solidFill>
                <a:effectLst/>
                <a:latin typeface="Roboto"/>
                <a:ea typeface="Roboto"/>
                <a:cs typeface="Roboto"/>
              </a:rPr>
              <a:t>the </a:t>
            </a:r>
            <a:r>
              <a:rPr lang="en-GB" sz="1500" dirty="0">
                <a:solidFill>
                  <a:srgbClr val="000000"/>
                </a:solidFill>
                <a:latin typeface="Roboto"/>
                <a:ea typeface="Roboto"/>
                <a:cs typeface="Roboto"/>
              </a:rPr>
              <a:t>degree to which a set of characteristics of an object fulfils requirements, thus this </a:t>
            </a:r>
            <a:r>
              <a:rPr lang="en-GB" sz="1500" b="0" i="0" u="none" strike="noStrike" dirty="0">
                <a:solidFill>
                  <a:srgbClr val="000000"/>
                </a:solidFill>
                <a:effectLst/>
                <a:latin typeface="Roboto"/>
                <a:ea typeface="Roboto"/>
                <a:cs typeface="Roboto"/>
              </a:rPr>
              <a:t>TF</a:t>
            </a:r>
            <a:r>
              <a:rPr lang="en-GB" sz="1500" dirty="0">
                <a:solidFill>
                  <a:srgbClr val="000000"/>
                </a:solidFill>
                <a:latin typeface="Roboto"/>
                <a:ea typeface="Roboto"/>
                <a:cs typeface="Roboto"/>
              </a:rPr>
              <a:t> identifies the sovereignty requirements to be used for review compliance</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a:buNone/>
            </a:pPr>
            <a:endParaRPr lang="en-GB" sz="1500" dirty="0">
              <a:solidFill>
                <a:srgbClr val="000000"/>
              </a:solidFill>
              <a:latin typeface="Roboto" panose="02000000000000000000" pitchFamily="2" charset="0"/>
              <a:ea typeface="Roboto" panose="02000000000000000000" pitchFamily="2" charset="0"/>
              <a:cs typeface="Roboto" panose="02000000000000000000" pitchFamily="2" charset="0"/>
            </a:endParaRPr>
          </a:p>
          <a:p>
            <a:pPr>
              <a:buNone/>
            </a:pPr>
            <a:r>
              <a:rPr lang="en-GB" sz="1500" b="1" dirty="0">
                <a:solidFill>
                  <a:srgbClr val="000000"/>
                </a:solidFill>
                <a:latin typeface="Roboto"/>
                <a:ea typeface="Roboto"/>
                <a:cs typeface="Roboto"/>
              </a:rPr>
              <a:t>Expected outcomes:</a:t>
            </a:r>
            <a:endParaRPr lang="en-US" sz="1500" dirty="0">
              <a:solidFill>
                <a:srgbClr val="000000"/>
              </a:solidFill>
              <a:latin typeface="Roboto"/>
              <a:ea typeface="Roboto"/>
              <a:cs typeface="Roboto"/>
            </a:endParaRPr>
          </a:p>
          <a:p>
            <a:pPr marL="285750" indent="-285750">
              <a:buFont typeface="Arial,Sans-Serif"/>
              <a:buChar char="•"/>
            </a:pPr>
            <a:r>
              <a:rPr lang="en-GB" sz="1500" dirty="0">
                <a:latin typeface="Roboto" panose="02000000000000000000" pitchFamily="2" charset="0"/>
                <a:ea typeface="Roboto" panose="02000000000000000000" pitchFamily="2" charset="0"/>
                <a:cs typeface="Roboto" panose="02000000000000000000" pitchFamily="2" charset="0"/>
              </a:rPr>
              <a:t>Recommended requirement docu</a:t>
            </a:r>
            <a:r>
              <a:rPr lang="en-GB" sz="1500" dirty="0">
                <a:solidFill>
                  <a:srgbClr val="000000"/>
                </a:solidFill>
                <a:latin typeface="Roboto"/>
                <a:ea typeface="Roboto"/>
                <a:cs typeface="Roboto"/>
              </a:rPr>
              <a:t>ment for data sovereignty to determine compliance of the Federation data;</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Report on data quality dimensions and requirements suitable for the Federation;</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Re</a:t>
            </a:r>
            <a:r>
              <a:rPr lang="en-GB" sz="1500" dirty="0">
                <a:latin typeface="Roboto" panose="02000000000000000000" pitchFamily="2" charset="0"/>
                <a:ea typeface="Roboto" panose="02000000000000000000" pitchFamily="2" charset="0"/>
                <a:cs typeface="Roboto" panose="02000000000000000000" pitchFamily="2" charset="0"/>
              </a:rPr>
              <a:t>port on recommended mech</a:t>
            </a:r>
            <a:r>
              <a:rPr lang="en-GB" sz="1500" dirty="0">
                <a:solidFill>
                  <a:srgbClr val="000000"/>
                </a:solidFill>
                <a:latin typeface="Roboto"/>
                <a:ea typeface="Roboto"/>
                <a:cs typeface="Roboto"/>
              </a:rPr>
              <a:t>anisms to review compliance of Federation data against the standards adopted;</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Mutual understanding about what means trust in </a:t>
            </a:r>
            <a:r>
              <a:rPr lang="en-GB" sz="1500" b="0" dirty="0">
                <a:solidFill>
                  <a:srgbClr val="000000"/>
                </a:solidFill>
                <a:effectLst/>
                <a:latin typeface="Roboto"/>
                <a:ea typeface="Roboto"/>
                <a:cs typeface="Roboto"/>
              </a:rPr>
              <a:t>EOSC.</a:t>
            </a:r>
            <a:endParaRPr lang="en-GB" dirty="0"/>
          </a:p>
        </p:txBody>
      </p:sp>
    </p:spTree>
    <p:extLst>
      <p:ext uri="{BB962C8B-B14F-4D97-AF65-F5344CB8AC3E}">
        <p14:creationId xmlns:p14="http://schemas.microsoft.com/office/powerpoint/2010/main" val="21115072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F2E91-D191-F721-4F9E-D46C99238FB3}"/>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C770A33A-1EDB-3901-0374-E67DCA06D0CF}"/>
              </a:ext>
            </a:extLst>
          </p:cNvPr>
          <p:cNvSpPr>
            <a:spLocks noGrp="1"/>
          </p:cNvSpPr>
          <p:nvPr>
            <p:ph type="sldNum" sz="quarter" idx="12"/>
          </p:nvPr>
        </p:nvSpPr>
        <p:spPr/>
        <p:txBody>
          <a:bodyPr/>
          <a:lstStyle/>
          <a:p>
            <a:fld id="{41814595-6856-9B4E-BECB-F9B7E4876AE1}" type="slidenum">
              <a:rPr lang="nl-NL" smtClean="0"/>
              <a:pPr/>
              <a:t>14</a:t>
            </a:fld>
            <a:endParaRPr lang="nl-NL"/>
          </a:p>
        </p:txBody>
      </p:sp>
      <p:sp>
        <p:nvSpPr>
          <p:cNvPr id="4" name="Titel 3">
            <a:extLst>
              <a:ext uri="{FF2B5EF4-FFF2-40B4-BE49-F238E27FC236}">
                <a16:creationId xmlns:a16="http://schemas.microsoft.com/office/drawing/2014/main" id="{95B41859-F4B5-BA35-1EA0-2E90EB8F9F26}"/>
              </a:ext>
            </a:extLst>
          </p:cNvPr>
          <p:cNvSpPr>
            <a:spLocks noGrp="1"/>
          </p:cNvSpPr>
          <p:nvPr>
            <p:ph type="title"/>
          </p:nvPr>
        </p:nvSpPr>
        <p:spPr>
          <a:xfrm>
            <a:off x="2147326" y="166060"/>
            <a:ext cx="10037322" cy="631101"/>
          </a:xfrm>
        </p:spPr>
        <p:txBody>
          <a:bodyPr>
            <a:normAutofit/>
          </a:bodyPr>
          <a:lstStyle/>
          <a:p>
            <a:r>
              <a:rPr lang="en-GB" sz="3000">
                <a:latin typeface="Quicksand"/>
                <a:ea typeface="Roboto"/>
              </a:rPr>
              <a:t>Task Force 4: Long-term data retention and reusability</a:t>
            </a:r>
          </a:p>
        </p:txBody>
      </p:sp>
      <p:sp>
        <p:nvSpPr>
          <p:cNvPr id="3" name="TextBox 7">
            <a:extLst>
              <a:ext uri="{FF2B5EF4-FFF2-40B4-BE49-F238E27FC236}">
                <a16:creationId xmlns:a16="http://schemas.microsoft.com/office/drawing/2014/main" id="{EDC3482A-2E36-CA69-055F-6229D720146C}"/>
              </a:ext>
            </a:extLst>
          </p:cNvPr>
          <p:cNvSpPr txBox="1"/>
          <p:nvPr/>
        </p:nvSpPr>
        <p:spPr>
          <a:xfrm>
            <a:off x="449328" y="955756"/>
            <a:ext cx="11877842" cy="5309146"/>
          </a:xfrm>
          <a:prstGeom prst="rect">
            <a:avLst/>
          </a:prstGeom>
          <a:noFill/>
        </p:spPr>
        <p:txBody>
          <a:bodyPr wrap="square" lIns="91440" tIns="45720" rIns="91440" bIns="45720" anchor="t">
            <a:spAutoFit/>
          </a:bodyPr>
          <a:ls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None/>
            </a:pPr>
            <a:r>
              <a:rPr lang="en-GB" sz="1500" b="1" i="0" u="none" strike="noStrike" dirty="0">
                <a:solidFill>
                  <a:srgbClr val="000000"/>
                </a:solidFill>
                <a:effectLst/>
                <a:latin typeface="Roboto"/>
                <a:ea typeface="Roboto"/>
                <a:cs typeface="Roboto"/>
              </a:rPr>
              <a:t>Scope:</a:t>
            </a:r>
            <a:endParaRPr lang="en-GB" sz="1500" b="0" dirty="0">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Reuse and provenance tracking mechanisms</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Digital preservation strategies and </a:t>
            </a:r>
            <a:r>
              <a:rPr lang="en-GB" sz="1500" dirty="0" err="1">
                <a:solidFill>
                  <a:srgbClr val="000000"/>
                </a:solidFill>
                <a:latin typeface="Roboto"/>
                <a:ea typeface="Roboto"/>
                <a:cs typeface="Roboto"/>
              </a:rPr>
              <a:t>practicies</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Sustainable retention frameworks</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Guidance on Federation readiness of repositories</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panose="02000000000000000000" pitchFamily="2" charset="0"/>
              <a:ea typeface="Roboto" panose="02000000000000000000" pitchFamily="2" charset="0"/>
              <a:cs typeface="Roboto" panose="02000000000000000000" pitchFamily="2" charset="0"/>
            </a:endParaRPr>
          </a:p>
          <a:p>
            <a:endParaRPr lang="en-GB" sz="1500" dirty="0">
              <a:solidFill>
                <a:srgbClr val="000000"/>
              </a:solidFill>
              <a:latin typeface="Roboto"/>
              <a:ea typeface="Roboto"/>
              <a:cs typeface="Roboto"/>
            </a:endParaRPr>
          </a:p>
          <a:p>
            <a:pPr>
              <a:buNone/>
            </a:pPr>
            <a:r>
              <a:rPr lang="en-GB" sz="1500" b="1" i="0" u="none" strike="noStrike" dirty="0">
                <a:solidFill>
                  <a:srgbClr val="000000"/>
                </a:solidFill>
                <a:effectLst/>
                <a:latin typeface="Roboto"/>
                <a:ea typeface="Roboto"/>
                <a:cs typeface="Roboto"/>
              </a:rPr>
              <a:t>Rationale:</a:t>
            </a:r>
            <a:endParaRPr lang="en-US" sz="1500" b="0" dirty="0">
              <a:effectLst/>
              <a:latin typeface="Roboto"/>
              <a:ea typeface="Roboto"/>
              <a:cs typeface="Roboto"/>
            </a:endParaRPr>
          </a:p>
          <a:p>
            <a:r>
              <a:rPr lang="en-GB" sz="1500" dirty="0">
                <a:solidFill>
                  <a:srgbClr val="000000"/>
                </a:solidFill>
                <a:latin typeface="Roboto"/>
                <a:ea typeface="Roboto"/>
                <a:cs typeface="Roboto"/>
              </a:rPr>
              <a:t>Because the long-term preservation of research outputs is essential for ensuring the reuse, reproducibility, integrity, and resilience of European science, this TF will identify sustainable policies and criteria for long-term data retention by establishing robust reuse (including reproducibility) tracking mechanisms and provenance tracking mechanisms. To ensure the Federation readiness </a:t>
            </a:r>
            <a:r>
              <a:rPr lang="en-GB" sz="1500" b="0" i="0" u="none" strike="noStrike" dirty="0">
                <a:solidFill>
                  <a:srgbClr val="000000"/>
                </a:solidFill>
                <a:effectLst/>
                <a:latin typeface="Roboto"/>
                <a:ea typeface="Roboto"/>
                <a:cs typeface="Roboto"/>
              </a:rPr>
              <a:t>of </a:t>
            </a:r>
            <a:r>
              <a:rPr lang="en-GB" sz="1500" dirty="0">
                <a:solidFill>
                  <a:srgbClr val="000000"/>
                </a:solidFill>
                <a:latin typeface="Roboto"/>
                <a:ea typeface="Roboto"/>
                <a:cs typeface="Roboto"/>
              </a:rPr>
              <a:t>repositories and anchor the ecosystem in trusted infrastructures, the TF engages with the Federation Nodes to understand status, needs, and challenges in data retention, appraisal, </a:t>
            </a:r>
            <a:r>
              <a:rPr lang="en-GB" sz="1500" b="0" i="0" u="none" strike="noStrike" dirty="0">
                <a:solidFill>
                  <a:srgbClr val="000000"/>
                </a:solidFill>
                <a:effectLst/>
                <a:latin typeface="Roboto"/>
                <a:ea typeface="Roboto"/>
                <a:cs typeface="Roboto"/>
              </a:rPr>
              <a:t>and </a:t>
            </a:r>
            <a:r>
              <a:rPr lang="en-GB" sz="1500" dirty="0">
                <a:solidFill>
                  <a:srgbClr val="000000"/>
                </a:solidFill>
                <a:latin typeface="Roboto"/>
                <a:ea typeface="Roboto"/>
                <a:cs typeface="Roboto"/>
              </a:rPr>
              <a:t>provenance. Ultimately, this work will deliver structured guidance for repositories onboarded through EOSC Federation nodes</a:t>
            </a:r>
            <a:r>
              <a:rPr lang="en-GB" sz="1500" b="0" i="0" u="none" strike="noStrike" dirty="0">
                <a:solidFill>
                  <a:srgbClr val="000000"/>
                </a:solidFill>
                <a:effectLst/>
                <a:latin typeface="Roboto"/>
                <a:ea typeface="Roboto"/>
                <a:cs typeface="Roboto"/>
              </a:rPr>
              <a:t>.</a:t>
            </a:r>
            <a:endParaRPr lang="en-US" sz="1500" b="0" dirty="0">
              <a:effectLst/>
              <a:latin typeface="Roboto"/>
              <a:ea typeface="Roboto"/>
              <a:cs typeface="Roboto"/>
            </a:endParaRPr>
          </a:p>
          <a:p>
            <a:pPr>
              <a:buNone/>
            </a:pPr>
            <a:endParaRPr lang="en-GB" sz="1500" b="0" dirty="0">
              <a:effectLst/>
              <a:latin typeface="Roboto" panose="02000000000000000000" pitchFamily="2" charset="0"/>
              <a:ea typeface="Roboto" panose="02000000000000000000" pitchFamily="2" charset="0"/>
              <a:cs typeface="Roboto" panose="02000000000000000000" pitchFamily="2" charset="0"/>
            </a:endParaRPr>
          </a:p>
          <a:p>
            <a:r>
              <a:rPr lang="en-GB" sz="1500" b="0" i="0" u="none" strike="noStrike" dirty="0">
                <a:solidFill>
                  <a:srgbClr val="000000"/>
                </a:solidFill>
                <a:effectLst/>
                <a:latin typeface="Roboto"/>
                <a:ea typeface="Roboto"/>
                <a:cs typeface="Roboto"/>
              </a:rPr>
              <a:t>This TF is the successor to the current </a:t>
            </a:r>
            <a:r>
              <a:rPr lang="en-GB" sz="1500" dirty="0">
                <a:solidFill>
                  <a:srgbClr val="000000"/>
                </a:solidFill>
                <a:latin typeface="Roboto"/>
                <a:ea typeface="Roboto"/>
                <a:cs typeface="Roboto"/>
              </a:rPr>
              <a:t>Long-Term Data Retention </a:t>
            </a:r>
            <a:r>
              <a:rPr lang="en-GB" sz="1500" b="0" i="0" u="none" strike="noStrike" dirty="0">
                <a:solidFill>
                  <a:srgbClr val="000000"/>
                </a:solidFill>
                <a:effectLst/>
                <a:latin typeface="Roboto"/>
                <a:ea typeface="Roboto"/>
                <a:cs typeface="Roboto"/>
              </a:rPr>
              <a:t>TF.</a:t>
            </a:r>
            <a:endParaRPr lang="en-US" sz="1500" b="0" i="0" u="none" strike="noStrike" dirty="0">
              <a:solidFill>
                <a:srgbClr val="000000"/>
              </a:solidFill>
              <a:effectLst/>
              <a:latin typeface="Roboto"/>
              <a:ea typeface="Roboto"/>
              <a:cs typeface="Roboto"/>
            </a:endParaRPr>
          </a:p>
          <a:p>
            <a:pPr>
              <a:buNone/>
            </a:pPr>
            <a:endParaRPr lang="en-GB" dirty="0">
              <a:solidFill>
                <a:srgbClr val="000000"/>
              </a:solidFill>
              <a:latin typeface="Aptos"/>
              <a:ea typeface="Roboto" panose="02000000000000000000" pitchFamily="2" charset="0"/>
              <a:cs typeface="Roboto" panose="02000000000000000000" pitchFamily="2" charset="0"/>
            </a:endParaRPr>
          </a:p>
          <a:p>
            <a:pPr>
              <a:buNone/>
            </a:pPr>
            <a:r>
              <a:rPr lang="en-GB" sz="1500" b="1" dirty="0">
                <a:solidFill>
                  <a:srgbClr val="000000"/>
                </a:solidFill>
                <a:latin typeface="Roboto"/>
                <a:ea typeface="Roboto"/>
                <a:cs typeface="Roboto"/>
              </a:rPr>
              <a:t>Expected outcomes:</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Recommendations on user-driven reuse and provenance tracking mechanisms for the Federation;</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Recommendations on standardised long-term data management and preservation strategies and practices;</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Concept for coherent preservation architecture enabling integration of disparate data sources</a:t>
            </a:r>
            <a:r>
              <a:rPr lang="en-GB" sz="1500" b="0" dirty="0">
                <a:solidFill>
                  <a:srgbClr val="000000"/>
                </a:solidFill>
                <a:effectLst/>
                <a:latin typeface="Roboto"/>
                <a:ea typeface="Roboto"/>
                <a:cs typeface="Roboto"/>
              </a:rPr>
              <a:t>.</a:t>
            </a:r>
            <a:endParaRPr lang="en-GB" dirty="0"/>
          </a:p>
          <a:p>
            <a:pPr>
              <a:buNone/>
            </a:pPr>
            <a:br>
              <a:rPr lang="en-GB" dirty="0"/>
            </a:br>
            <a:endParaRPr lang="en-BE" dirty="0"/>
          </a:p>
        </p:txBody>
      </p:sp>
    </p:spTree>
    <p:extLst>
      <p:ext uri="{BB962C8B-B14F-4D97-AF65-F5344CB8AC3E}">
        <p14:creationId xmlns:p14="http://schemas.microsoft.com/office/powerpoint/2010/main" val="389358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C806E8-63EC-A4D1-47BE-7F7AD871854E}"/>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A9F56D2C-43EA-3599-4DE8-A3E377B5787B}"/>
              </a:ext>
            </a:extLst>
          </p:cNvPr>
          <p:cNvSpPr>
            <a:spLocks noGrp="1"/>
          </p:cNvSpPr>
          <p:nvPr>
            <p:ph type="sldNum" sz="quarter" idx="12"/>
          </p:nvPr>
        </p:nvSpPr>
        <p:spPr/>
        <p:txBody>
          <a:bodyPr/>
          <a:lstStyle/>
          <a:p>
            <a:fld id="{41814595-6856-9B4E-BECB-F9B7E4876AE1}" type="slidenum">
              <a:rPr lang="nl-NL" smtClean="0"/>
              <a:pPr/>
              <a:t>15</a:t>
            </a:fld>
            <a:endParaRPr lang="nl-NL"/>
          </a:p>
        </p:txBody>
      </p:sp>
      <p:sp>
        <p:nvSpPr>
          <p:cNvPr id="4" name="Titel 3">
            <a:extLst>
              <a:ext uri="{FF2B5EF4-FFF2-40B4-BE49-F238E27FC236}">
                <a16:creationId xmlns:a16="http://schemas.microsoft.com/office/drawing/2014/main" id="{18173293-0600-EDEE-F381-A71826148628}"/>
              </a:ext>
            </a:extLst>
          </p:cNvPr>
          <p:cNvSpPr>
            <a:spLocks noGrp="1"/>
          </p:cNvSpPr>
          <p:nvPr>
            <p:ph type="title"/>
          </p:nvPr>
        </p:nvSpPr>
        <p:spPr>
          <a:xfrm>
            <a:off x="2256183" y="166060"/>
            <a:ext cx="9799198" cy="631101"/>
          </a:xfrm>
        </p:spPr>
        <p:txBody>
          <a:bodyPr/>
          <a:lstStyle/>
          <a:p>
            <a:r>
              <a:rPr lang="en-GB" sz="3700">
                <a:latin typeface="Quicksand"/>
                <a:ea typeface="Roboto"/>
              </a:rPr>
              <a:t>Task Force 5: Health Data</a:t>
            </a:r>
            <a:endParaRPr lang="en-GB" sz="3700">
              <a:solidFill>
                <a:srgbClr val="000000"/>
              </a:solidFill>
              <a:latin typeface="Quicksand"/>
              <a:ea typeface="Roboto"/>
            </a:endParaRPr>
          </a:p>
        </p:txBody>
      </p:sp>
      <p:sp>
        <p:nvSpPr>
          <p:cNvPr id="3" name="TextBox 7">
            <a:extLst>
              <a:ext uri="{FF2B5EF4-FFF2-40B4-BE49-F238E27FC236}">
                <a16:creationId xmlns:a16="http://schemas.microsoft.com/office/drawing/2014/main" id="{7060D378-75BD-3B0A-D0A1-D3D96B33A91B}"/>
              </a:ext>
            </a:extLst>
          </p:cNvPr>
          <p:cNvSpPr txBox="1"/>
          <p:nvPr/>
        </p:nvSpPr>
        <p:spPr>
          <a:xfrm>
            <a:off x="279995" y="988587"/>
            <a:ext cx="11189516" cy="3785652"/>
          </a:xfrm>
          <a:prstGeom prst="rect">
            <a:avLst/>
          </a:prstGeom>
          <a:solidFill>
            <a:schemeClr val="bg1"/>
          </a:solidFill>
        </p:spPr>
        <p:txBody>
          <a:bodyPr wrap="square" lIns="91440" tIns="45720" rIns="91440" bIns="45720" anchor="t">
            <a:spAutoFit/>
          </a:bodyPr>
          <a:ls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None/>
            </a:pPr>
            <a:r>
              <a:rPr lang="en-GB" sz="1500" b="1" i="0" u="none" strike="noStrike" dirty="0">
                <a:solidFill>
                  <a:srgbClr val="000000"/>
                </a:solidFill>
                <a:effectLst/>
                <a:latin typeface="Roboto"/>
                <a:ea typeface="Roboto"/>
                <a:cs typeface="Roboto"/>
              </a:rPr>
              <a:t>Scope:</a:t>
            </a:r>
            <a:endParaRPr lang="en-GB" sz="1500" b="0" dirty="0">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EOSC-EHDS</a:t>
            </a:r>
            <a:r>
              <a:rPr lang="en-GB" sz="1500" dirty="0">
                <a:latin typeface="Roboto"/>
                <a:ea typeface="Roboto"/>
                <a:cs typeface="Roboto"/>
              </a:rPr>
              <a:t> alignment</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Secondary infrastructure</a:t>
            </a:r>
            <a:r>
              <a:rPr lang="en-GB" sz="1500" dirty="0">
                <a:latin typeface="Roboto"/>
                <a:ea typeface="Roboto"/>
                <a:cs typeface="Roboto"/>
              </a:rPr>
              <a:t> connection</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Interoperability</a:t>
            </a:r>
            <a:r>
              <a:rPr lang="en-GB" sz="1500" dirty="0">
                <a:latin typeface="Roboto"/>
                <a:ea typeface="Roboto"/>
                <a:cs typeface="Roboto"/>
              </a:rPr>
              <a:t> and reuse </a:t>
            </a:r>
            <a:r>
              <a:rPr lang="en-GB" sz="1500" dirty="0">
                <a:solidFill>
                  <a:srgbClr val="000000"/>
                </a:solidFill>
                <a:latin typeface="Roboto"/>
                <a:ea typeface="Roboto"/>
                <a:cs typeface="Roboto"/>
              </a:rPr>
              <a:t>of </a:t>
            </a:r>
            <a:r>
              <a:rPr lang="en-GB" sz="1500" dirty="0">
                <a:latin typeface="Roboto"/>
                <a:ea typeface="Roboto"/>
                <a:cs typeface="Roboto"/>
              </a:rPr>
              <a:t>health and </a:t>
            </a:r>
            <a:r>
              <a:rPr lang="en-GB" sz="1500" dirty="0">
                <a:solidFill>
                  <a:srgbClr val="000000"/>
                </a:solidFill>
                <a:latin typeface="Roboto"/>
                <a:ea typeface="Roboto"/>
                <a:cs typeface="Roboto"/>
              </a:rPr>
              <a:t>sensitive data</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panose="02000000000000000000" pitchFamily="2" charset="0"/>
              <a:ea typeface="Roboto" panose="02000000000000000000" pitchFamily="2" charset="0"/>
              <a:cs typeface="Roboto" panose="02000000000000000000" pitchFamily="2" charset="0"/>
            </a:endParaRPr>
          </a:p>
          <a:p>
            <a:br>
              <a:rPr lang="en-GB" sz="1500" dirty="0">
                <a:solidFill>
                  <a:srgbClr val="000000"/>
                </a:solidFill>
                <a:latin typeface="Roboto"/>
                <a:ea typeface="Roboto"/>
                <a:cs typeface="Roboto"/>
              </a:rPr>
            </a:br>
            <a:endParaRPr lang="en-GB" sz="1500" dirty="0">
              <a:solidFill>
                <a:srgbClr val="000000"/>
              </a:solidFill>
              <a:latin typeface="Roboto"/>
              <a:ea typeface="Roboto"/>
              <a:cs typeface="Roboto"/>
            </a:endParaRPr>
          </a:p>
          <a:p>
            <a:pPr>
              <a:buNone/>
            </a:pPr>
            <a:r>
              <a:rPr lang="en-GB" sz="1500" b="1" i="0" u="none" strike="noStrike" dirty="0">
                <a:solidFill>
                  <a:srgbClr val="000000"/>
                </a:solidFill>
                <a:effectLst/>
                <a:latin typeface="Roboto"/>
                <a:ea typeface="Roboto"/>
                <a:cs typeface="Roboto"/>
              </a:rPr>
              <a:t>Rationale:</a:t>
            </a:r>
            <a:endParaRPr lang="en-GB" sz="1500" b="0" dirty="0">
              <a:effectLst/>
              <a:latin typeface="Roboto"/>
              <a:ea typeface="Roboto"/>
              <a:cs typeface="Roboto"/>
            </a:endParaRPr>
          </a:p>
          <a:p>
            <a:r>
              <a:rPr lang="en-GB" sz="1500" dirty="0">
                <a:solidFill>
                  <a:srgbClr val="000000"/>
                </a:solidFill>
                <a:latin typeface="Roboto"/>
                <a:ea typeface="Roboto"/>
                <a:cs typeface="Roboto"/>
              </a:rPr>
              <a:t>Builds upon the current Health Data TF while maintaining alignment of </a:t>
            </a:r>
            <a:r>
              <a:rPr lang="en-GB" sz="1500" b="0" i="0" u="none" strike="noStrike" dirty="0">
                <a:solidFill>
                  <a:srgbClr val="000000"/>
                </a:solidFill>
                <a:effectLst/>
                <a:latin typeface="Roboto"/>
                <a:ea typeface="Roboto"/>
                <a:cs typeface="Roboto"/>
              </a:rPr>
              <a:t>EOSC</a:t>
            </a:r>
            <a:r>
              <a:rPr lang="en-GB" sz="1500" dirty="0">
                <a:solidFill>
                  <a:srgbClr val="000000"/>
                </a:solidFill>
                <a:latin typeface="Roboto"/>
                <a:ea typeface="Roboto"/>
                <a:cs typeface="Roboto"/>
              </a:rPr>
              <a:t> with the Common European Data Spaces</a:t>
            </a:r>
            <a:r>
              <a:rPr lang="en-GB" sz="1500" b="0" i="0" u="none" strike="noStrike" dirty="0">
                <a:solidFill>
                  <a:srgbClr val="000000"/>
                </a:solidFill>
                <a:effectLst/>
                <a:latin typeface="Roboto"/>
                <a:ea typeface="Roboto"/>
                <a:cs typeface="Roboto"/>
              </a:rPr>
              <a:t>. </a:t>
            </a:r>
            <a:r>
              <a:rPr lang="en-GB" sz="1500" dirty="0">
                <a:solidFill>
                  <a:srgbClr val="000000"/>
                </a:solidFill>
                <a:latin typeface="Roboto"/>
                <a:ea typeface="Roboto"/>
                <a:cs typeface="Roboto"/>
              </a:rPr>
              <a:t>This </a:t>
            </a:r>
            <a:r>
              <a:rPr lang="en-GB" sz="1500" b="0" i="0" u="none" strike="noStrike" dirty="0">
                <a:solidFill>
                  <a:srgbClr val="000000"/>
                </a:solidFill>
                <a:effectLst/>
                <a:latin typeface="Roboto"/>
                <a:ea typeface="Roboto"/>
                <a:cs typeface="Roboto"/>
              </a:rPr>
              <a:t>TF </a:t>
            </a:r>
            <a:r>
              <a:rPr lang="en-GB" sz="1500" dirty="0">
                <a:solidFill>
                  <a:srgbClr val="000000"/>
                </a:solidFill>
                <a:latin typeface="Roboto"/>
                <a:ea typeface="Roboto"/>
                <a:cs typeface="Roboto"/>
              </a:rPr>
              <a:t>will drive the convergence of the EOSC and EHDS developments, specifically focusing on the interoperability, sharing, and reuse of health and sensitive data.</a:t>
            </a:r>
            <a:endParaRPr lang="en-US" sz="1500" b="0" dirty="0">
              <a:effectLst/>
              <a:latin typeface="Roboto"/>
              <a:ea typeface="Roboto"/>
              <a:cs typeface="Roboto"/>
            </a:endParaRPr>
          </a:p>
          <a:p>
            <a:endParaRPr lang="en-GB" sz="1500" dirty="0">
              <a:latin typeface="Roboto"/>
              <a:ea typeface="Roboto"/>
              <a:cs typeface="Roboto"/>
            </a:endParaRPr>
          </a:p>
          <a:p>
            <a:r>
              <a:rPr lang="en-GB" sz="1500" dirty="0">
                <a:latin typeface="Roboto"/>
                <a:ea typeface="Roboto"/>
                <a:cs typeface="Roboto"/>
              </a:rPr>
              <a:t>This </a:t>
            </a:r>
            <a:r>
              <a:rPr lang="en-GB" sz="1500" b="0" i="0" u="none" strike="noStrike" dirty="0">
                <a:solidFill>
                  <a:srgbClr val="000000"/>
                </a:solidFill>
                <a:effectLst/>
                <a:latin typeface="Roboto"/>
                <a:ea typeface="Roboto"/>
                <a:cs typeface="Roboto"/>
              </a:rPr>
              <a:t>TF is the </a:t>
            </a:r>
            <a:r>
              <a:rPr lang="en-GB" sz="1500" dirty="0">
                <a:solidFill>
                  <a:srgbClr val="000000"/>
                </a:solidFill>
                <a:latin typeface="Roboto"/>
                <a:ea typeface="Roboto"/>
                <a:cs typeface="Roboto"/>
              </a:rPr>
              <a:t>successor </a:t>
            </a:r>
            <a:r>
              <a:rPr lang="en-GB" sz="1500" b="0" i="0" u="none" strike="noStrike" dirty="0">
                <a:solidFill>
                  <a:srgbClr val="000000"/>
                </a:solidFill>
                <a:effectLst/>
                <a:latin typeface="Roboto"/>
                <a:ea typeface="Roboto"/>
                <a:cs typeface="Roboto"/>
              </a:rPr>
              <a:t>to the </a:t>
            </a:r>
            <a:r>
              <a:rPr lang="en-GB" sz="1500" dirty="0">
                <a:solidFill>
                  <a:srgbClr val="000000"/>
                </a:solidFill>
                <a:latin typeface="Roboto"/>
                <a:ea typeface="Roboto"/>
                <a:cs typeface="Roboto"/>
              </a:rPr>
              <a:t>current Health Data </a:t>
            </a:r>
            <a:r>
              <a:rPr lang="en-GB" sz="1500" b="0" i="0" u="none" strike="noStrike" dirty="0">
                <a:solidFill>
                  <a:srgbClr val="000000"/>
                </a:solidFill>
                <a:effectLst/>
                <a:latin typeface="Roboto"/>
                <a:ea typeface="Roboto"/>
                <a:cs typeface="Roboto"/>
              </a:rPr>
              <a:t>TF.</a:t>
            </a:r>
            <a:endParaRPr lang="en-US" sz="1500" b="0" i="0" u="none" strike="noStrike" dirty="0">
              <a:solidFill>
                <a:srgbClr val="000000"/>
              </a:solidFill>
              <a:effectLst/>
              <a:latin typeface="Roboto"/>
              <a:ea typeface="Roboto"/>
              <a:cs typeface="Roboto"/>
            </a:endParaRPr>
          </a:p>
          <a:p>
            <a:br>
              <a:rPr lang="en-US" sz="1500" dirty="0">
                <a:solidFill>
                  <a:srgbClr val="000000"/>
                </a:solidFill>
                <a:latin typeface="Aptos"/>
                <a:ea typeface="Roboto" panose="02000000000000000000" pitchFamily="2" charset="0"/>
                <a:cs typeface="Roboto" panose="02000000000000000000" pitchFamily="2" charset="0"/>
              </a:rPr>
            </a:br>
            <a:r>
              <a:rPr lang="en-GB" sz="1500" b="1" dirty="0">
                <a:solidFill>
                  <a:srgbClr val="000000"/>
                </a:solidFill>
                <a:latin typeface="Roboto"/>
                <a:ea typeface="Roboto"/>
                <a:cs typeface="Roboto"/>
              </a:rPr>
              <a:t>Expected outcomes:</a:t>
            </a:r>
            <a:endParaRPr lang="en-US" sz="1500" dirty="0">
              <a:solidFill>
                <a:srgbClr val="000000"/>
              </a:solidFill>
              <a:latin typeface="Roboto"/>
              <a:ea typeface="Roboto"/>
              <a:cs typeface="Roboto"/>
            </a:endParaRPr>
          </a:p>
          <a:p>
            <a:pPr marL="285750" indent="-285750">
              <a:buFont typeface="Arial"/>
              <a:buChar char="•"/>
            </a:pPr>
            <a:r>
              <a:rPr lang="en-GB" sz="1500" dirty="0">
                <a:solidFill>
                  <a:srgbClr val="000000"/>
                </a:solidFill>
                <a:latin typeface="Roboto"/>
                <a:ea typeface="Roboto"/>
                <a:cs typeface="Roboto"/>
              </a:rPr>
              <a:t>Report with advices to EOSC-A Board on how to strengthen collaboration between EOSC and EHDS;</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Gap analysis and requirements for (sensitive) data exchange between the two data spaces</a:t>
            </a:r>
            <a:r>
              <a:rPr lang="en-GB" sz="1500" b="0" dirty="0">
                <a:solidFill>
                  <a:srgbClr val="000000"/>
                </a:solidFill>
                <a:effectLst/>
                <a:latin typeface="Roboto"/>
                <a:ea typeface="Roboto"/>
                <a:cs typeface="Roboto"/>
              </a:rPr>
              <a:t>.</a:t>
            </a:r>
            <a:endParaRPr lang="en-GB" dirty="0"/>
          </a:p>
        </p:txBody>
      </p:sp>
    </p:spTree>
    <p:extLst>
      <p:ext uri="{BB962C8B-B14F-4D97-AF65-F5344CB8AC3E}">
        <p14:creationId xmlns:p14="http://schemas.microsoft.com/office/powerpoint/2010/main" val="9914722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94E539-5C4E-1B69-1DA8-7A841AFBB2A8}"/>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343C107B-C26B-0CA6-E636-D9F4E32A7791}"/>
              </a:ext>
            </a:extLst>
          </p:cNvPr>
          <p:cNvSpPr>
            <a:spLocks noGrp="1"/>
          </p:cNvSpPr>
          <p:nvPr>
            <p:ph type="sldNum" sz="quarter" idx="12"/>
          </p:nvPr>
        </p:nvSpPr>
        <p:spPr/>
        <p:txBody>
          <a:bodyPr/>
          <a:lstStyle/>
          <a:p>
            <a:fld id="{41814595-6856-9B4E-BECB-F9B7E4876AE1}" type="slidenum">
              <a:rPr lang="nl-NL" smtClean="0"/>
              <a:pPr/>
              <a:t>16</a:t>
            </a:fld>
            <a:endParaRPr lang="nl-NL"/>
          </a:p>
        </p:txBody>
      </p:sp>
      <p:sp>
        <p:nvSpPr>
          <p:cNvPr id="4" name="Titel 3">
            <a:extLst>
              <a:ext uri="{FF2B5EF4-FFF2-40B4-BE49-F238E27FC236}">
                <a16:creationId xmlns:a16="http://schemas.microsoft.com/office/drawing/2014/main" id="{3F3CCB5D-2973-BE56-5B2D-26953A182487}"/>
              </a:ext>
            </a:extLst>
          </p:cNvPr>
          <p:cNvSpPr>
            <a:spLocks noGrp="1"/>
          </p:cNvSpPr>
          <p:nvPr>
            <p:ph type="title"/>
          </p:nvPr>
        </p:nvSpPr>
        <p:spPr>
          <a:xfrm>
            <a:off x="2256183" y="166060"/>
            <a:ext cx="9799198" cy="631101"/>
          </a:xfrm>
        </p:spPr>
        <p:txBody>
          <a:bodyPr/>
          <a:lstStyle/>
          <a:p>
            <a:r>
              <a:rPr lang="en-GB" sz="3700">
                <a:latin typeface="Quicksand"/>
                <a:ea typeface="Roboto"/>
              </a:rPr>
              <a:t>OAEG: Artificial Intelligence &amp; Science</a:t>
            </a:r>
            <a:endParaRPr lang="en-GB" sz="3700">
              <a:solidFill>
                <a:srgbClr val="000000"/>
              </a:solidFill>
              <a:latin typeface="Quicksand"/>
              <a:ea typeface="Roboto"/>
            </a:endParaRPr>
          </a:p>
        </p:txBody>
      </p:sp>
      <p:sp>
        <p:nvSpPr>
          <p:cNvPr id="3" name="TextBox 7">
            <a:extLst>
              <a:ext uri="{FF2B5EF4-FFF2-40B4-BE49-F238E27FC236}">
                <a16:creationId xmlns:a16="http://schemas.microsoft.com/office/drawing/2014/main" id="{8750E716-5136-229E-D31C-08C1F52F5089}"/>
              </a:ext>
            </a:extLst>
          </p:cNvPr>
          <p:cNvSpPr txBox="1"/>
          <p:nvPr/>
        </p:nvSpPr>
        <p:spPr>
          <a:xfrm>
            <a:off x="314158" y="943431"/>
            <a:ext cx="11290820" cy="4724370"/>
          </a:xfrm>
          <a:prstGeom prst="rect">
            <a:avLst/>
          </a:prstGeom>
          <a:solidFill>
            <a:schemeClr val="bg1"/>
          </a:solidFill>
        </p:spPr>
        <p:txBody>
          <a:bodyPr wrap="square" lIns="91440" tIns="45720" rIns="91440" bIns="45720" anchor="t">
            <a:spAutoFit/>
          </a:bodyPr>
          <a:ls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None/>
            </a:pPr>
            <a:r>
              <a:rPr lang="en-GB" sz="1500" b="1" i="0" u="none" strike="noStrike" dirty="0">
                <a:solidFill>
                  <a:srgbClr val="000000"/>
                </a:solidFill>
                <a:effectLst/>
                <a:latin typeface="Roboto"/>
                <a:ea typeface="Roboto"/>
                <a:cs typeface="Roboto"/>
              </a:rPr>
              <a:t>Scope</a:t>
            </a:r>
            <a:r>
              <a:rPr lang="en-GB" sz="1500" i="0" u="none" strike="noStrike" dirty="0">
                <a:solidFill>
                  <a:srgbClr val="000000"/>
                </a:solidFill>
                <a:effectLst/>
                <a:latin typeface="Roboto"/>
                <a:ea typeface="Roboto"/>
                <a:cs typeface="Roboto"/>
              </a:rPr>
              <a:t>:</a:t>
            </a:r>
            <a:endParaRPr lang="en-US" sz="1500" dirty="0">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AI-enabled research</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Advancing AI science for research</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Expert coordination </a:t>
            </a:r>
            <a:r>
              <a:rPr lang="en-GB" sz="1500" dirty="0">
                <a:latin typeface="Roboto"/>
                <a:ea typeface="Roboto"/>
                <a:cs typeface="Roboto"/>
              </a:rPr>
              <a:t>and </a:t>
            </a:r>
            <a:r>
              <a:rPr lang="en-GB" sz="1500" dirty="0">
                <a:solidFill>
                  <a:srgbClr val="000000"/>
                </a:solidFill>
                <a:latin typeface="Roboto"/>
                <a:ea typeface="Roboto"/>
                <a:cs typeface="Roboto"/>
              </a:rPr>
              <a:t>knowledge exchange in the AI domain;</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Emerging AI developments</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panose="02000000000000000000" pitchFamily="2" charset="0"/>
              <a:ea typeface="Roboto" panose="02000000000000000000" pitchFamily="2" charset="0"/>
              <a:cs typeface="Roboto" panose="02000000000000000000" pitchFamily="2" charset="0"/>
            </a:endParaRPr>
          </a:p>
          <a:p>
            <a:endParaRPr lang="en-GB" sz="1500" dirty="0">
              <a:solidFill>
                <a:srgbClr val="000000"/>
              </a:solidFill>
              <a:latin typeface="Roboto"/>
              <a:ea typeface="Roboto"/>
              <a:cs typeface="Roboto"/>
            </a:endParaRPr>
          </a:p>
          <a:p>
            <a:pPr>
              <a:buNone/>
            </a:pPr>
            <a:r>
              <a:rPr lang="en-GB" sz="1500" b="1" i="0" u="none" strike="noStrike" dirty="0">
                <a:solidFill>
                  <a:srgbClr val="000000"/>
                </a:solidFill>
                <a:effectLst/>
                <a:latin typeface="Roboto"/>
                <a:ea typeface="Roboto"/>
                <a:cs typeface="Roboto"/>
              </a:rPr>
              <a:t>Rationale</a:t>
            </a:r>
            <a:r>
              <a:rPr lang="en-GB" sz="1500" i="0" u="none" strike="noStrike" dirty="0">
                <a:solidFill>
                  <a:srgbClr val="000000"/>
                </a:solidFill>
                <a:effectLst/>
                <a:latin typeface="Roboto"/>
                <a:ea typeface="Roboto"/>
                <a:cs typeface="Roboto"/>
              </a:rPr>
              <a:t>:</a:t>
            </a:r>
            <a:endParaRPr lang="en-US" sz="1500" dirty="0">
              <a:effectLst/>
              <a:latin typeface="Roboto"/>
              <a:ea typeface="Roboto"/>
              <a:cs typeface="Roboto"/>
            </a:endParaRPr>
          </a:p>
          <a:p>
            <a:r>
              <a:rPr lang="en-GB" sz="1500" dirty="0">
                <a:solidFill>
                  <a:srgbClr val="000000"/>
                </a:solidFill>
                <a:latin typeface="Roboto"/>
                <a:ea typeface="Roboto"/>
                <a:cs typeface="Roboto"/>
              </a:rPr>
              <a:t>Provides coordination across projects and communities active in the AI rapidly evolving domain</a:t>
            </a:r>
            <a:r>
              <a:rPr lang="en-GB" sz="1500" b="0" i="0" u="none" strike="noStrike" dirty="0">
                <a:solidFill>
                  <a:srgbClr val="000000"/>
                </a:solidFill>
                <a:effectLst/>
                <a:latin typeface="Roboto"/>
                <a:ea typeface="Roboto"/>
                <a:cs typeface="Roboto"/>
              </a:rPr>
              <a:t>. </a:t>
            </a:r>
            <a:r>
              <a:rPr lang="en-GB" sz="1500" dirty="0">
                <a:solidFill>
                  <a:srgbClr val="000000"/>
                </a:solidFill>
                <a:latin typeface="Roboto"/>
                <a:ea typeface="Roboto"/>
                <a:cs typeface="Roboto"/>
              </a:rPr>
              <a:t>This OAEG is primarily for expert coordination, feedback, knowledge exchange, and exploration of emerging AI developments. The focus is on the concept Science for AI (e.g., advancing AI science for research, developing standards) and AI for Science (applying AI across diverse scientific disciplines to solve complex challenges that are beyond the reach of traditional methodologies). The FAIR Data &amp; AI TF touches only the part of AI topic directly related to FAIR, this OAEG deals with AI in a broader sense.</a:t>
            </a:r>
            <a:br>
              <a:rPr lang="en-GB" sz="1500" dirty="0">
                <a:latin typeface="Roboto"/>
                <a:ea typeface="Roboto"/>
                <a:cs typeface="Roboto"/>
              </a:rPr>
            </a:br>
            <a:endParaRPr lang="en-GB" sz="1500" b="0" dirty="0">
              <a:effectLst/>
              <a:latin typeface="Roboto"/>
              <a:ea typeface="Roboto"/>
              <a:cs typeface="Roboto"/>
            </a:endParaRPr>
          </a:p>
          <a:p>
            <a:r>
              <a:rPr lang="en-GB" sz="1500" dirty="0">
                <a:latin typeface="Roboto"/>
                <a:ea typeface="Roboto"/>
                <a:cs typeface="Roboto"/>
              </a:rPr>
              <a:t>This OAEG could initially be incubated through interested projects and stakeholder communities active in AI-related EOSC activities</a:t>
            </a:r>
            <a:r>
              <a:rPr lang="en-GB" sz="1500" b="0" i="0" u="none" strike="noStrike" dirty="0">
                <a:effectLst/>
                <a:latin typeface="Roboto"/>
                <a:ea typeface="Roboto"/>
                <a:cs typeface="Roboto"/>
              </a:rPr>
              <a:t>.</a:t>
            </a:r>
            <a:br>
              <a:rPr lang="en-GB" sz="1500" dirty="0">
                <a:latin typeface="Roboto"/>
                <a:ea typeface="Roboto"/>
                <a:cs typeface="Roboto"/>
              </a:rPr>
            </a:br>
            <a:endParaRPr lang="en-GB" sz="1600" b="0" i="0" u="none" strike="noStrike" dirty="0">
              <a:solidFill>
                <a:srgbClr val="000000"/>
              </a:solidFill>
              <a:effectLst/>
              <a:latin typeface="Aptos"/>
              <a:ea typeface="Roboto"/>
              <a:cs typeface="Roboto"/>
            </a:endParaRPr>
          </a:p>
          <a:p>
            <a:r>
              <a:rPr lang="en-GB" sz="1500" b="1" dirty="0">
                <a:solidFill>
                  <a:srgbClr val="000000"/>
                </a:solidFill>
                <a:latin typeface="Roboto"/>
                <a:ea typeface="Roboto"/>
                <a:cs typeface="Roboto"/>
              </a:rPr>
              <a:t>Expected outcomes:</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Coordination, feedback, and knowledge exchange across EOSC projects active in the AI;</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Reach common understanding about risks and opportunities of AI for EOSC;</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Identify emerging trends in AI for Science</a:t>
            </a:r>
            <a:r>
              <a:rPr lang="en-GB" sz="1500" b="0" dirty="0">
                <a:solidFill>
                  <a:srgbClr val="000000"/>
                </a:solidFill>
                <a:effectLst/>
                <a:latin typeface="Roboto"/>
                <a:ea typeface="Roboto"/>
                <a:cs typeface="Roboto"/>
              </a:rPr>
              <a:t>.</a:t>
            </a:r>
            <a:endParaRPr lang="en-US" sz="1500" dirty="0">
              <a:solidFill>
                <a:srgbClr val="000000"/>
              </a:solidFill>
              <a:latin typeface="Roboto"/>
              <a:ea typeface="Roboto"/>
              <a:cs typeface="Roboto"/>
            </a:endParaRPr>
          </a:p>
          <a:p>
            <a:endParaRPr lang="en-GB" sz="1500" b="1" dirty="0">
              <a:latin typeface="Roboto"/>
              <a:ea typeface="Roboto"/>
              <a:cs typeface="Roboto"/>
            </a:endParaRPr>
          </a:p>
        </p:txBody>
      </p:sp>
    </p:spTree>
    <p:extLst>
      <p:ext uri="{BB962C8B-B14F-4D97-AF65-F5344CB8AC3E}">
        <p14:creationId xmlns:p14="http://schemas.microsoft.com/office/powerpoint/2010/main" val="16196703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D86DC4-1AAE-4B9A-1BCD-3BD89DE462E1}"/>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9CAF1BD1-0E62-3817-C8D5-CC10C1210FCD}"/>
              </a:ext>
            </a:extLst>
          </p:cNvPr>
          <p:cNvSpPr>
            <a:spLocks noGrp="1"/>
          </p:cNvSpPr>
          <p:nvPr>
            <p:ph type="sldNum" sz="quarter" idx="12"/>
          </p:nvPr>
        </p:nvSpPr>
        <p:spPr/>
        <p:txBody>
          <a:bodyPr/>
          <a:lstStyle/>
          <a:p>
            <a:fld id="{41814595-6856-9B4E-BECB-F9B7E4876AE1}" type="slidenum">
              <a:rPr lang="nl-NL" smtClean="0"/>
              <a:pPr/>
              <a:t>17</a:t>
            </a:fld>
            <a:endParaRPr lang="nl-NL"/>
          </a:p>
        </p:txBody>
      </p:sp>
      <p:sp>
        <p:nvSpPr>
          <p:cNvPr id="4" name="Titel 3">
            <a:extLst>
              <a:ext uri="{FF2B5EF4-FFF2-40B4-BE49-F238E27FC236}">
                <a16:creationId xmlns:a16="http://schemas.microsoft.com/office/drawing/2014/main" id="{741EFA40-43B4-347E-8FF8-481939C10019}"/>
              </a:ext>
            </a:extLst>
          </p:cNvPr>
          <p:cNvSpPr>
            <a:spLocks noGrp="1"/>
          </p:cNvSpPr>
          <p:nvPr>
            <p:ph type="title"/>
          </p:nvPr>
        </p:nvSpPr>
        <p:spPr>
          <a:xfrm>
            <a:off x="2256183" y="166060"/>
            <a:ext cx="9799198" cy="631101"/>
          </a:xfrm>
        </p:spPr>
        <p:txBody>
          <a:bodyPr/>
          <a:lstStyle/>
          <a:p>
            <a:r>
              <a:rPr lang="en-GB" sz="3700">
                <a:latin typeface="Quicksand"/>
                <a:ea typeface="Roboto"/>
              </a:rPr>
              <a:t>OAEG: Research Software</a:t>
            </a:r>
            <a:endParaRPr lang="en-GB" sz="3700">
              <a:solidFill>
                <a:srgbClr val="000000"/>
              </a:solidFill>
              <a:latin typeface="Quicksand"/>
              <a:ea typeface="Roboto"/>
            </a:endParaRPr>
          </a:p>
        </p:txBody>
      </p:sp>
      <p:sp>
        <p:nvSpPr>
          <p:cNvPr id="3" name="TextBox 7">
            <a:extLst>
              <a:ext uri="{FF2B5EF4-FFF2-40B4-BE49-F238E27FC236}">
                <a16:creationId xmlns:a16="http://schemas.microsoft.com/office/drawing/2014/main" id="{8DB9A121-1911-E764-4623-9CFFEA7FD10E}"/>
              </a:ext>
            </a:extLst>
          </p:cNvPr>
          <p:cNvSpPr txBox="1"/>
          <p:nvPr/>
        </p:nvSpPr>
        <p:spPr>
          <a:xfrm>
            <a:off x="314158" y="977297"/>
            <a:ext cx="11584331" cy="4939814"/>
          </a:xfrm>
          <a:prstGeom prst="rect">
            <a:avLst/>
          </a:prstGeom>
          <a:solidFill>
            <a:schemeClr val="bg1"/>
          </a:solidFill>
        </p:spPr>
        <p:txBody>
          <a:bodyPr wrap="square" lIns="91440" tIns="45720" rIns="91440" bIns="45720" anchor="t">
            <a:spAutoFit/>
          </a:bodyPr>
          <a:ls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None/>
            </a:pPr>
            <a:r>
              <a:rPr lang="en-GB" sz="1500" b="1" i="0" u="none" strike="noStrike" dirty="0">
                <a:solidFill>
                  <a:srgbClr val="000000"/>
                </a:solidFill>
                <a:effectLst/>
                <a:latin typeface="Roboto"/>
                <a:ea typeface="Roboto"/>
                <a:cs typeface="Roboto"/>
              </a:rPr>
              <a:t>Scope</a:t>
            </a:r>
            <a:r>
              <a:rPr lang="en-GB" sz="1500" i="0" u="none" strike="noStrike" dirty="0">
                <a:solidFill>
                  <a:srgbClr val="000000"/>
                </a:solidFill>
                <a:effectLst/>
                <a:latin typeface="Roboto"/>
                <a:ea typeface="Roboto"/>
                <a:cs typeface="Roboto"/>
              </a:rPr>
              <a:t>:</a:t>
            </a:r>
            <a:endParaRPr lang="en-US" sz="1500" dirty="0">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Research software practices</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Interoperability of research software ecosystems</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Expert coordination </a:t>
            </a:r>
            <a:r>
              <a:rPr lang="en-GB" sz="1500" dirty="0">
                <a:latin typeface="Roboto"/>
                <a:ea typeface="Roboto"/>
                <a:cs typeface="Roboto"/>
              </a:rPr>
              <a:t>and </a:t>
            </a:r>
            <a:r>
              <a:rPr lang="en-GB" sz="1500" dirty="0">
                <a:solidFill>
                  <a:srgbClr val="000000"/>
                </a:solidFill>
                <a:latin typeface="Roboto"/>
                <a:ea typeface="Roboto"/>
                <a:cs typeface="Roboto"/>
              </a:rPr>
              <a:t>knowledge exchange in research software;</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Emerging technologies</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panose="02000000000000000000" pitchFamily="2" charset="0"/>
              <a:ea typeface="Roboto" panose="02000000000000000000" pitchFamily="2" charset="0"/>
              <a:cs typeface="Roboto" panose="02000000000000000000" pitchFamily="2" charset="0"/>
            </a:endParaRPr>
          </a:p>
          <a:p>
            <a:endParaRPr lang="en-GB" sz="1500" dirty="0">
              <a:solidFill>
                <a:srgbClr val="000000"/>
              </a:solidFill>
              <a:latin typeface="Roboto"/>
              <a:ea typeface="Roboto"/>
              <a:cs typeface="Roboto"/>
            </a:endParaRPr>
          </a:p>
          <a:p>
            <a:pPr>
              <a:buNone/>
            </a:pPr>
            <a:r>
              <a:rPr lang="en-GB" sz="1500" b="1" i="0" u="none" strike="noStrike" dirty="0">
                <a:solidFill>
                  <a:srgbClr val="000000"/>
                </a:solidFill>
                <a:effectLst/>
                <a:latin typeface="Roboto"/>
                <a:ea typeface="Roboto"/>
                <a:cs typeface="Roboto"/>
              </a:rPr>
              <a:t>Rationale</a:t>
            </a:r>
            <a:r>
              <a:rPr lang="en-GB" sz="1500" i="0" u="none" strike="noStrike" dirty="0">
                <a:solidFill>
                  <a:srgbClr val="000000"/>
                </a:solidFill>
                <a:effectLst/>
                <a:latin typeface="Roboto"/>
                <a:ea typeface="Roboto"/>
                <a:cs typeface="Roboto"/>
              </a:rPr>
              <a:t>:</a:t>
            </a:r>
            <a:endParaRPr lang="en-US" sz="1500" dirty="0">
              <a:effectLst/>
              <a:latin typeface="Roboto"/>
              <a:ea typeface="Roboto"/>
              <a:cs typeface="Roboto"/>
            </a:endParaRPr>
          </a:p>
          <a:p>
            <a:r>
              <a:rPr lang="en-GB" sz="1500" dirty="0">
                <a:solidFill>
                  <a:srgbClr val="000000"/>
                </a:solidFill>
                <a:latin typeface="Roboto"/>
                <a:ea typeface="Roboto"/>
                <a:cs typeface="Roboto"/>
              </a:rPr>
              <a:t>In the context of EOSC, research software is increasingly being regarded as a first-class research output alongside data and publications. This OAEG provides coordination, knowledge exchange, and exploration of new practices and technologies across projects and communities active in research software</a:t>
            </a:r>
            <a:r>
              <a:rPr lang="en-GB" sz="1500" b="0" i="0" u="none" strike="noStrike" dirty="0">
                <a:solidFill>
                  <a:srgbClr val="000000"/>
                </a:solidFill>
                <a:effectLst/>
                <a:latin typeface="Roboto"/>
                <a:ea typeface="Roboto"/>
                <a:cs typeface="Roboto"/>
              </a:rPr>
              <a:t>. </a:t>
            </a:r>
            <a:r>
              <a:rPr lang="en-GB" sz="1500" dirty="0">
                <a:solidFill>
                  <a:srgbClr val="000000"/>
                </a:solidFill>
                <a:latin typeface="Roboto"/>
                <a:ea typeface="Roboto"/>
                <a:cs typeface="Roboto"/>
              </a:rPr>
              <a:t>The primary objective of this OAEG is to discuss the challenges and opportunities surrounding research software within the EOSC framework. Recognising software as a critical tool, outcome, and object, the group specifically targets software created during the research process to advance its metadata, quality, preservation, interoperability, and reproducibility.</a:t>
            </a:r>
            <a:endParaRPr lang="en-US" sz="1500" dirty="0">
              <a:solidFill>
                <a:srgbClr val="000000"/>
              </a:solidFill>
              <a:latin typeface="Roboto"/>
              <a:ea typeface="Roboto"/>
              <a:cs typeface="Roboto"/>
            </a:endParaRPr>
          </a:p>
          <a:p>
            <a:br>
              <a:rPr lang="en-GB" sz="1500" dirty="0">
                <a:latin typeface="Roboto"/>
                <a:ea typeface="Roboto"/>
                <a:cs typeface="Roboto"/>
              </a:rPr>
            </a:br>
            <a:endParaRPr lang="en-GB" sz="1500" b="0" dirty="0">
              <a:effectLst/>
              <a:latin typeface="Roboto"/>
              <a:ea typeface="Roboto"/>
              <a:cs typeface="Roboto"/>
            </a:endParaRPr>
          </a:p>
          <a:p>
            <a:r>
              <a:rPr lang="en-GB" sz="1500" dirty="0">
                <a:latin typeface="Roboto"/>
                <a:ea typeface="Roboto"/>
                <a:cs typeface="Roboto"/>
              </a:rPr>
              <a:t>This </a:t>
            </a:r>
            <a:r>
              <a:rPr lang="en-GB" sz="1500" dirty="0">
                <a:solidFill>
                  <a:srgbClr val="000000"/>
                </a:solidFill>
                <a:latin typeface="Roboto"/>
                <a:ea typeface="Roboto"/>
                <a:cs typeface="Roboto"/>
              </a:rPr>
              <a:t>OAEG is the successor of OAEG7, it is completely self-organised</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br>
              <a:rPr lang="en-US" sz="1500" dirty="0">
                <a:latin typeface="Aptos"/>
                <a:ea typeface="Roboto"/>
                <a:cs typeface="Roboto"/>
              </a:rPr>
            </a:br>
            <a:r>
              <a:rPr lang="en-GB" sz="1500" b="1" dirty="0">
                <a:solidFill>
                  <a:srgbClr val="000000"/>
                </a:solidFill>
                <a:latin typeface="Roboto"/>
                <a:ea typeface="Roboto"/>
                <a:cs typeface="Roboto"/>
              </a:rPr>
              <a:t>Expected outcomes:</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Coordination, feedback, and knowledge exchange across EOSC projects active in research software;</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Landscape analysis of the Federation dependency on commercial or non-European software infrastructures;</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Identification of emerging trends in research software</a:t>
            </a:r>
            <a:r>
              <a:rPr lang="en-GB" sz="1500" b="0" dirty="0">
                <a:solidFill>
                  <a:srgbClr val="000000"/>
                </a:solidFill>
                <a:effectLst/>
                <a:latin typeface="Roboto"/>
                <a:ea typeface="Roboto"/>
                <a:cs typeface="Roboto"/>
              </a:rPr>
              <a:t>.</a:t>
            </a:r>
            <a:endParaRPr lang="en-GB" dirty="0"/>
          </a:p>
        </p:txBody>
      </p:sp>
    </p:spTree>
    <p:extLst>
      <p:ext uri="{BB962C8B-B14F-4D97-AF65-F5344CB8AC3E}">
        <p14:creationId xmlns:p14="http://schemas.microsoft.com/office/powerpoint/2010/main" val="6456222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6F2AE-ABFB-349D-348D-90626CCF6DB7}"/>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FFA7800A-33A8-7C0D-702C-CAF10CCB524A}"/>
              </a:ext>
            </a:extLst>
          </p:cNvPr>
          <p:cNvSpPr>
            <a:spLocks noGrp="1"/>
          </p:cNvSpPr>
          <p:nvPr>
            <p:ph type="sldNum" sz="quarter" idx="12"/>
          </p:nvPr>
        </p:nvSpPr>
        <p:spPr/>
        <p:txBody>
          <a:bodyPr/>
          <a:lstStyle/>
          <a:p>
            <a:fld id="{41814595-6856-9B4E-BECB-F9B7E4876AE1}" type="slidenum">
              <a:rPr lang="nl-NL" smtClean="0"/>
              <a:pPr/>
              <a:t>18</a:t>
            </a:fld>
            <a:endParaRPr lang="nl-NL"/>
          </a:p>
        </p:txBody>
      </p:sp>
      <p:sp>
        <p:nvSpPr>
          <p:cNvPr id="4" name="Titel 3">
            <a:extLst>
              <a:ext uri="{FF2B5EF4-FFF2-40B4-BE49-F238E27FC236}">
                <a16:creationId xmlns:a16="http://schemas.microsoft.com/office/drawing/2014/main" id="{CE7E8B85-180E-1A9D-50AA-687641C2FFBF}"/>
              </a:ext>
            </a:extLst>
          </p:cNvPr>
          <p:cNvSpPr>
            <a:spLocks noGrp="1"/>
          </p:cNvSpPr>
          <p:nvPr>
            <p:ph type="title"/>
          </p:nvPr>
        </p:nvSpPr>
        <p:spPr>
          <a:xfrm>
            <a:off x="2256183" y="166060"/>
            <a:ext cx="9799198" cy="631101"/>
          </a:xfrm>
        </p:spPr>
        <p:txBody>
          <a:bodyPr/>
          <a:lstStyle/>
          <a:p>
            <a:r>
              <a:rPr lang="en-GB" sz="3700">
                <a:latin typeface="Quicksand"/>
                <a:ea typeface="Roboto"/>
              </a:rPr>
              <a:t>OAEG: Skills, Training &amp; Recognition</a:t>
            </a:r>
            <a:endParaRPr lang="en-GB" sz="3700">
              <a:solidFill>
                <a:srgbClr val="000000"/>
              </a:solidFill>
              <a:latin typeface="Quicksand"/>
              <a:ea typeface="Roboto"/>
            </a:endParaRPr>
          </a:p>
        </p:txBody>
      </p:sp>
      <p:sp>
        <p:nvSpPr>
          <p:cNvPr id="3" name="TextBox 7">
            <a:extLst>
              <a:ext uri="{FF2B5EF4-FFF2-40B4-BE49-F238E27FC236}">
                <a16:creationId xmlns:a16="http://schemas.microsoft.com/office/drawing/2014/main" id="{75BC7FD5-247D-8984-D174-C58FBDFFA36A}"/>
              </a:ext>
            </a:extLst>
          </p:cNvPr>
          <p:cNvSpPr txBox="1"/>
          <p:nvPr/>
        </p:nvSpPr>
        <p:spPr>
          <a:xfrm>
            <a:off x="314158" y="1169209"/>
            <a:ext cx="11426286" cy="4016484"/>
          </a:xfrm>
          <a:prstGeom prst="rect">
            <a:avLst/>
          </a:prstGeom>
          <a:solidFill>
            <a:schemeClr val="bg1"/>
          </a:solidFill>
        </p:spPr>
        <p:txBody>
          <a:bodyPr wrap="square" lIns="91440" tIns="45720" rIns="91440" bIns="45720" anchor="t">
            <a:spAutoFit/>
          </a:bodyPr>
          <a:ls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None/>
            </a:pPr>
            <a:r>
              <a:rPr lang="en-GB" sz="1500" b="1" i="0" u="none" strike="noStrike" dirty="0">
                <a:solidFill>
                  <a:srgbClr val="000000"/>
                </a:solidFill>
                <a:effectLst/>
                <a:latin typeface="Roboto"/>
                <a:ea typeface="Roboto"/>
                <a:cs typeface="Roboto"/>
              </a:rPr>
              <a:t>Scope</a:t>
            </a:r>
            <a:r>
              <a:rPr lang="en-GB" sz="1500" i="0" u="none" strike="noStrike" dirty="0">
                <a:solidFill>
                  <a:srgbClr val="000000"/>
                </a:solidFill>
                <a:effectLst/>
                <a:latin typeface="Roboto"/>
                <a:ea typeface="Roboto"/>
                <a:cs typeface="Roboto"/>
              </a:rPr>
              <a:t>:</a:t>
            </a:r>
            <a:endParaRPr lang="en-US" sz="1500" dirty="0">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Coordination</a:t>
            </a:r>
            <a:r>
              <a:rPr lang="en-GB" sz="1500" dirty="0">
                <a:latin typeface="Roboto"/>
                <a:ea typeface="Roboto"/>
                <a:cs typeface="Roboto"/>
              </a:rPr>
              <a:t> </a:t>
            </a:r>
            <a:r>
              <a:rPr lang="en-GB" sz="1500" dirty="0">
                <a:solidFill>
                  <a:srgbClr val="000000"/>
                </a:solidFill>
                <a:latin typeface="Roboto"/>
                <a:ea typeface="Roboto"/>
                <a:cs typeface="Roboto"/>
              </a:rPr>
              <a:t>of expertise and educational resources across EOSC</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Knowledge exchange </a:t>
            </a:r>
            <a:r>
              <a:rPr lang="en-GB" sz="1500" dirty="0">
                <a:latin typeface="Roboto"/>
                <a:ea typeface="Roboto"/>
                <a:cs typeface="Roboto"/>
              </a:rPr>
              <a:t>a</a:t>
            </a:r>
            <a:r>
              <a:rPr lang="en-GB" sz="1500" dirty="0">
                <a:solidFill>
                  <a:srgbClr val="000000"/>
                </a:solidFill>
                <a:latin typeface="Roboto"/>
                <a:ea typeface="Roboto"/>
                <a:cs typeface="Roboto"/>
              </a:rPr>
              <a:t>nd feedback about competencies for capacity-building in EOSC;</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Alignment with the EOSC Academy, Competence Centres, and the EOSC Federation Working Groups</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panose="02000000000000000000" pitchFamily="2" charset="0"/>
              <a:ea typeface="Roboto" panose="02000000000000000000" pitchFamily="2" charset="0"/>
              <a:cs typeface="Roboto" panose="02000000000000000000" pitchFamily="2" charset="0"/>
            </a:endParaRPr>
          </a:p>
          <a:p>
            <a:endParaRPr lang="en-GB" sz="1500" dirty="0">
              <a:solidFill>
                <a:srgbClr val="000000"/>
              </a:solidFill>
              <a:latin typeface="Roboto"/>
              <a:ea typeface="Roboto"/>
              <a:cs typeface="Roboto"/>
            </a:endParaRPr>
          </a:p>
          <a:p>
            <a:pPr>
              <a:buNone/>
            </a:pPr>
            <a:r>
              <a:rPr lang="en-GB" sz="1500" b="1" i="0" u="none" strike="noStrike" dirty="0">
                <a:solidFill>
                  <a:srgbClr val="000000"/>
                </a:solidFill>
                <a:effectLst/>
                <a:latin typeface="Roboto"/>
                <a:ea typeface="Roboto"/>
                <a:cs typeface="Roboto"/>
              </a:rPr>
              <a:t>Rationale</a:t>
            </a:r>
            <a:r>
              <a:rPr lang="en-GB" sz="1500" i="0" u="none" strike="noStrike" dirty="0">
                <a:solidFill>
                  <a:srgbClr val="000000"/>
                </a:solidFill>
                <a:effectLst/>
                <a:latin typeface="Roboto"/>
                <a:ea typeface="Roboto"/>
                <a:cs typeface="Roboto"/>
              </a:rPr>
              <a:t>:</a:t>
            </a:r>
            <a:endParaRPr lang="en-US" sz="1500" dirty="0">
              <a:effectLst/>
              <a:latin typeface="Roboto"/>
              <a:ea typeface="Roboto"/>
              <a:cs typeface="Roboto"/>
            </a:endParaRPr>
          </a:p>
          <a:p>
            <a:r>
              <a:rPr lang="en-GB" sz="1500" dirty="0">
                <a:solidFill>
                  <a:srgbClr val="000000"/>
                </a:solidFill>
                <a:latin typeface="Roboto"/>
                <a:ea typeface="Roboto"/>
                <a:cs typeface="Roboto"/>
              </a:rPr>
              <a:t>This OAEG serves as the connector across the EOSC Academy, projects and Federation Working Groups focused on skills, training &amp; recognition. It ensures knowledge exchange and feedback about EOSC learning paths to strengthen skills and recognition in the ecosystem</a:t>
            </a:r>
            <a:r>
              <a:rPr lang="en-GB" sz="1500" b="0" i="0" u="none" strike="noStrike" dirty="0">
                <a:solidFill>
                  <a:srgbClr val="000000"/>
                </a:solidFill>
                <a:effectLst/>
                <a:latin typeface="Roboto"/>
                <a:ea typeface="Roboto"/>
                <a:cs typeface="Roboto"/>
              </a:rPr>
              <a:t>. </a:t>
            </a:r>
            <a:r>
              <a:rPr lang="en-GB" sz="1500" dirty="0">
                <a:solidFill>
                  <a:srgbClr val="000000"/>
                </a:solidFill>
                <a:latin typeface="Roboto"/>
                <a:ea typeface="Roboto"/>
                <a:cs typeface="Roboto"/>
              </a:rPr>
              <a:t>By minimising redundancies and maximising synergies &amp; impact of training initiatives, this OAEG contributes to a coherent and scalable capacity-building programme for EOSC.</a:t>
            </a:r>
            <a:br>
              <a:rPr lang="en-GB" sz="1500" dirty="0">
                <a:latin typeface="Roboto"/>
                <a:ea typeface="Roboto"/>
                <a:cs typeface="Roboto"/>
              </a:rPr>
            </a:br>
            <a:endParaRPr lang="en-GB" sz="1500" b="0" dirty="0">
              <a:effectLst/>
              <a:latin typeface="Roboto"/>
              <a:ea typeface="Roboto"/>
              <a:cs typeface="Roboto"/>
            </a:endParaRPr>
          </a:p>
          <a:p>
            <a:r>
              <a:rPr lang="en-GB" sz="1500" dirty="0">
                <a:latin typeface="Roboto"/>
                <a:ea typeface="Roboto"/>
                <a:cs typeface="Roboto"/>
              </a:rPr>
              <a:t>This </a:t>
            </a:r>
            <a:r>
              <a:rPr lang="en-GB" sz="1500" dirty="0">
                <a:solidFill>
                  <a:srgbClr val="000000"/>
                </a:solidFill>
                <a:latin typeface="Roboto"/>
                <a:ea typeface="Roboto"/>
                <a:cs typeface="Roboto"/>
              </a:rPr>
              <a:t>OAEG is the successor of OAEG5</a:t>
            </a:r>
            <a:r>
              <a:rPr lang="en-GB" sz="1500" b="0" i="0" u="none" strike="noStrike" dirty="0">
                <a:solidFill>
                  <a:srgbClr val="000000"/>
                </a:solidFill>
                <a:effectLst/>
                <a:latin typeface="Roboto"/>
                <a:ea typeface="Roboto"/>
                <a:cs typeface="Roboto"/>
              </a:rPr>
              <a:t>.</a:t>
            </a:r>
            <a:endParaRPr lang="en-US" sz="1500" b="0" i="0" u="none" strike="noStrike" dirty="0">
              <a:solidFill>
                <a:srgbClr val="000000"/>
              </a:solidFill>
              <a:effectLst/>
              <a:latin typeface="Roboto"/>
              <a:ea typeface="Roboto"/>
              <a:cs typeface="Roboto"/>
            </a:endParaRPr>
          </a:p>
          <a:p>
            <a:br>
              <a:rPr lang="en-US" sz="1500" dirty="0">
                <a:latin typeface="Aptos"/>
                <a:ea typeface="Roboto"/>
                <a:cs typeface="Roboto"/>
              </a:rPr>
            </a:br>
            <a:r>
              <a:rPr lang="en-GB" sz="1500" b="1" dirty="0">
                <a:solidFill>
                  <a:srgbClr val="000000"/>
                </a:solidFill>
                <a:latin typeface="Roboto"/>
                <a:ea typeface="Roboto"/>
                <a:cs typeface="Roboto"/>
              </a:rPr>
              <a:t>Expected outcomes:</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Mutual learning, shared understanding, and knowledge exchange across EOSC initiatives focused on skills, training &amp; recognition;</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Feedback about EOSC learning material and methodologies;</a:t>
            </a:r>
            <a:endParaRPr lang="en-US" sz="1500" dirty="0">
              <a:solidFill>
                <a:srgbClr val="000000"/>
              </a:solidFill>
              <a:latin typeface="Roboto"/>
              <a:ea typeface="Roboto"/>
              <a:cs typeface="Roboto"/>
            </a:endParaRPr>
          </a:p>
          <a:p>
            <a:pPr marL="285750" indent="-285750">
              <a:buFont typeface="Arial,Sans-Serif"/>
              <a:buChar char="•"/>
            </a:pPr>
            <a:r>
              <a:rPr lang="en-GB" sz="1500" dirty="0">
                <a:solidFill>
                  <a:srgbClr val="000000"/>
                </a:solidFill>
                <a:latin typeface="Roboto"/>
                <a:ea typeface="Roboto"/>
                <a:cs typeface="Roboto"/>
              </a:rPr>
              <a:t>Identification of emerging learning opportunities and training formats</a:t>
            </a:r>
            <a:r>
              <a:rPr lang="en-GB" sz="1500" b="0" dirty="0">
                <a:solidFill>
                  <a:srgbClr val="000000"/>
                </a:solidFill>
                <a:effectLst/>
                <a:latin typeface="Roboto"/>
                <a:ea typeface="Roboto"/>
                <a:cs typeface="Roboto"/>
              </a:rPr>
              <a:t>.</a:t>
            </a:r>
            <a:endParaRPr lang="en-GB" sz="1500" dirty="0">
              <a:latin typeface="Roboto"/>
              <a:ea typeface="Roboto"/>
              <a:cs typeface="Roboto"/>
            </a:endParaRPr>
          </a:p>
        </p:txBody>
      </p:sp>
    </p:spTree>
    <p:extLst>
      <p:ext uri="{BB962C8B-B14F-4D97-AF65-F5344CB8AC3E}">
        <p14:creationId xmlns:p14="http://schemas.microsoft.com/office/powerpoint/2010/main" val="324669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8C0677E-08EE-494D-E63B-96BCD98F7736}"/>
              </a:ext>
            </a:extLst>
          </p:cNvPr>
          <p:cNvSpPr/>
          <p:nvPr/>
        </p:nvSpPr>
        <p:spPr>
          <a:xfrm>
            <a:off x="0" y="952300"/>
            <a:ext cx="12192000" cy="5905700"/>
          </a:xfrm>
          <a:prstGeom prst="rect">
            <a:avLst/>
          </a:prstGeom>
          <a:solidFill>
            <a:srgbClr val="008691">
              <a:alpha val="1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Content Placeholder 1">
            <a:extLst>
              <a:ext uri="{FF2B5EF4-FFF2-40B4-BE49-F238E27FC236}">
                <a16:creationId xmlns:a16="http://schemas.microsoft.com/office/drawing/2014/main" id="{9E718BAB-DC73-5B0B-63CF-443287F0C3D7}"/>
              </a:ext>
            </a:extLst>
          </p:cNvPr>
          <p:cNvSpPr>
            <a:spLocks noGrp="1"/>
          </p:cNvSpPr>
          <p:nvPr>
            <p:ph sz="half" idx="15"/>
          </p:nvPr>
        </p:nvSpPr>
        <p:spPr>
          <a:xfrm>
            <a:off x="1721737" y="1105516"/>
            <a:ext cx="9623596" cy="5516852"/>
          </a:xfrm>
        </p:spPr>
        <p:txBody>
          <a:bodyPr>
            <a:noAutofit/>
          </a:bodyPr>
          <a:lstStyle/>
          <a:p>
            <a:pPr>
              <a:tabLst>
                <a:tab pos="1460500" algn="l"/>
              </a:tabLst>
            </a:pPr>
            <a:r>
              <a:rPr lang="en-BE" sz="2000" dirty="0"/>
              <a:t>30 June		Revised proposal of new structure presented to TF Co-Chairs and 		OAEG Coordinators</a:t>
            </a:r>
          </a:p>
          <a:p>
            <a:pPr>
              <a:tabLst>
                <a:tab pos="1460500" algn="l"/>
              </a:tabLst>
            </a:pPr>
            <a:r>
              <a:rPr lang="en-BE" sz="2000" dirty="0"/>
              <a:t>09 July		Presentation of new structure at meeting with INFRAEOSC projects 		in Brussels </a:t>
            </a:r>
          </a:p>
          <a:p>
            <a:pPr>
              <a:tabLst>
                <a:tab pos="1460500" algn="l"/>
              </a:tabLst>
            </a:pPr>
            <a:r>
              <a:rPr lang="en-BE" sz="2000" dirty="0"/>
              <a:t>Summer		Drafting of TF Charters</a:t>
            </a:r>
          </a:p>
          <a:p>
            <a:pPr>
              <a:tabLst>
                <a:tab pos="1460500" algn="l"/>
              </a:tabLst>
            </a:pPr>
            <a:r>
              <a:rPr lang="en-BE" sz="2000" dirty="0"/>
              <a:t>		Review by Co-Chairs and Board Liaisons</a:t>
            </a:r>
          </a:p>
          <a:p>
            <a:pPr>
              <a:tabLst>
                <a:tab pos="1460500" algn="l"/>
              </a:tabLst>
            </a:pPr>
            <a:r>
              <a:rPr lang="en-BE" sz="2000" dirty="0"/>
              <a:t>September		Call for TF members + closing out of discontinued OAEG</a:t>
            </a:r>
          </a:p>
          <a:p>
            <a:pPr>
              <a:tabLst>
                <a:tab pos="1460500" algn="l"/>
              </a:tabLst>
            </a:pPr>
            <a:r>
              <a:rPr lang="en-BE" sz="2000" dirty="0"/>
              <a:t>October		Evaluation of application</a:t>
            </a:r>
          </a:p>
          <a:p>
            <a:pPr>
              <a:tabLst>
                <a:tab pos="1460500" algn="l"/>
              </a:tabLst>
            </a:pPr>
            <a:r>
              <a:rPr lang="en-BE" sz="2000" dirty="0"/>
              <a:t>November 		TF establishment incl. development Terms of Reference </a:t>
            </a:r>
          </a:p>
          <a:p>
            <a:pPr>
              <a:tabLst>
                <a:tab pos="1460500" algn="l"/>
              </a:tabLst>
            </a:pPr>
            <a:r>
              <a:rPr lang="en-BE" sz="2000" dirty="0"/>
              <a:t>January 2027	Kick-off</a:t>
            </a:r>
          </a:p>
        </p:txBody>
      </p:sp>
      <p:sp>
        <p:nvSpPr>
          <p:cNvPr id="3" name="Title 2">
            <a:extLst>
              <a:ext uri="{FF2B5EF4-FFF2-40B4-BE49-F238E27FC236}">
                <a16:creationId xmlns:a16="http://schemas.microsoft.com/office/drawing/2014/main" id="{C46F9455-5382-6883-094B-61856D49F407}"/>
              </a:ext>
            </a:extLst>
          </p:cNvPr>
          <p:cNvSpPr>
            <a:spLocks noGrp="1"/>
          </p:cNvSpPr>
          <p:nvPr>
            <p:ph type="title"/>
          </p:nvPr>
        </p:nvSpPr>
        <p:spPr/>
        <p:txBody>
          <a:bodyPr/>
          <a:lstStyle/>
          <a:p>
            <a:r>
              <a:rPr lang="en-BE" dirty="0">
                <a:latin typeface="Quicksand" pitchFamily="2" charset="77"/>
              </a:rPr>
              <a:t>Next Steps</a:t>
            </a:r>
          </a:p>
        </p:txBody>
      </p:sp>
      <p:sp>
        <p:nvSpPr>
          <p:cNvPr id="4" name="Slide Number Placeholder 3">
            <a:extLst>
              <a:ext uri="{FF2B5EF4-FFF2-40B4-BE49-F238E27FC236}">
                <a16:creationId xmlns:a16="http://schemas.microsoft.com/office/drawing/2014/main" id="{EC03C495-5105-4B1F-50BB-3D0D40B59D7B}"/>
              </a:ext>
            </a:extLst>
          </p:cNvPr>
          <p:cNvSpPr>
            <a:spLocks noGrp="1"/>
          </p:cNvSpPr>
          <p:nvPr>
            <p:ph type="sldNum" sz="quarter" idx="12"/>
          </p:nvPr>
        </p:nvSpPr>
        <p:spPr/>
        <p:txBody>
          <a:bodyPr/>
          <a:lstStyle/>
          <a:p>
            <a:fld id="{41814595-6856-9B4E-BECB-F9B7E4876AE1}" type="slidenum">
              <a:rPr lang="nl-NL" smtClean="0"/>
              <a:pPr/>
              <a:t>19</a:t>
            </a:fld>
            <a:endParaRPr lang="nl-NL"/>
          </a:p>
        </p:txBody>
      </p:sp>
    </p:spTree>
    <p:extLst>
      <p:ext uri="{BB962C8B-B14F-4D97-AF65-F5344CB8AC3E}">
        <p14:creationId xmlns:p14="http://schemas.microsoft.com/office/powerpoint/2010/main" val="317780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
            <a:extLst>
              <a:ext uri="{FF2B5EF4-FFF2-40B4-BE49-F238E27FC236}">
                <a16:creationId xmlns:a16="http://schemas.microsoft.com/office/drawing/2014/main" id="{767B8EE6-501F-62FC-43E0-6CCB9AE1FC8C}"/>
              </a:ext>
            </a:extLst>
          </p:cNvPr>
          <p:cNvSpPr>
            <a:spLocks noGrp="1" noChangeArrowheads="1"/>
          </p:cNvSpPr>
          <p:nvPr>
            <p:ph sz="half" idx="15"/>
          </p:nvPr>
        </p:nvSpPr>
        <p:spPr bwMode="auto">
          <a:xfrm>
            <a:off x="1711542" y="1616524"/>
            <a:ext cx="9430774"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BE" altLang="en-BE" sz="2400" dirty="0"/>
              <a:t>Considerations driving the rationalisation approach</a:t>
            </a:r>
          </a:p>
          <a:p>
            <a:pPr marL="0" marR="0" lvl="0" indent="0" algn="l" defTabSz="914400" rtl="0" eaLnBrk="0" fontAlgn="base" latinLnBrk="0" hangingPunct="0">
              <a:lnSpc>
                <a:spcPct val="100000"/>
              </a:lnSpc>
              <a:spcBef>
                <a:spcPct val="0"/>
              </a:spcBef>
              <a:spcAft>
                <a:spcPct val="0"/>
              </a:spcAft>
              <a:buClrTx/>
              <a:buSzTx/>
              <a:buFontTx/>
              <a:buNone/>
              <a:tabLst/>
            </a:pPr>
            <a:endParaRPr lang="en-BE" altLang="en-BE" sz="2400" dirty="0"/>
          </a:p>
          <a:p>
            <a:pPr marL="0" marR="0" lvl="0" indent="0" algn="l" defTabSz="914400" rtl="0" eaLnBrk="0" fontAlgn="base" latinLnBrk="0" hangingPunct="0">
              <a:lnSpc>
                <a:spcPct val="100000"/>
              </a:lnSpc>
              <a:spcBef>
                <a:spcPct val="0"/>
              </a:spcBef>
              <a:spcAft>
                <a:spcPct val="0"/>
              </a:spcAft>
              <a:buClrTx/>
              <a:buSzTx/>
              <a:buFontTx/>
              <a:buNone/>
              <a:tabLst/>
            </a:pPr>
            <a:r>
              <a:rPr lang="en-BE" altLang="en-BE" sz="2400" dirty="0"/>
              <a:t>Objectives and scopes of new groupings</a:t>
            </a:r>
          </a:p>
          <a:p>
            <a:pPr marL="0" marR="0" lvl="0" indent="0" algn="l" defTabSz="914400" rtl="0" eaLnBrk="0" fontAlgn="base" latinLnBrk="0" hangingPunct="0">
              <a:lnSpc>
                <a:spcPct val="100000"/>
              </a:lnSpc>
              <a:spcBef>
                <a:spcPct val="0"/>
              </a:spcBef>
              <a:spcAft>
                <a:spcPct val="0"/>
              </a:spcAft>
              <a:buClrTx/>
              <a:buSzTx/>
              <a:buFontTx/>
              <a:buNone/>
              <a:tabLst/>
            </a:pPr>
            <a:endParaRPr lang="en-BE" altLang="en-BE" sz="2400" dirty="0"/>
          </a:p>
          <a:p>
            <a:pPr marL="0" marR="0" lvl="0" indent="0" algn="l" defTabSz="914400" rtl="0" eaLnBrk="0" fontAlgn="base" latinLnBrk="0" hangingPunct="0">
              <a:lnSpc>
                <a:spcPct val="100000"/>
              </a:lnSpc>
              <a:spcBef>
                <a:spcPct val="0"/>
              </a:spcBef>
              <a:spcAft>
                <a:spcPct val="0"/>
              </a:spcAft>
              <a:buClrTx/>
              <a:buSzTx/>
              <a:buFontTx/>
              <a:buNone/>
              <a:tabLst/>
            </a:pPr>
            <a:r>
              <a:rPr lang="en-BE" altLang="en-BE" sz="2400" dirty="0"/>
              <a:t>Winter School 2027</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BE" altLang="en-BE"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BE" altLang="en-BE" sz="1800" b="0" i="0" u="none" strike="noStrike" cap="none" normalizeH="0" baseline="0" dirty="0">
              <a:ln>
                <a:noFill/>
              </a:ln>
              <a:solidFill>
                <a:schemeClr val="tx1"/>
              </a:solidFill>
              <a:effectLst/>
              <a:latin typeface="Arial" panose="020B0604020202020204" pitchFamily="34" charset="0"/>
            </a:endParaRPr>
          </a:p>
        </p:txBody>
      </p:sp>
      <p:sp>
        <p:nvSpPr>
          <p:cNvPr id="3" name="Title 2">
            <a:extLst>
              <a:ext uri="{FF2B5EF4-FFF2-40B4-BE49-F238E27FC236}">
                <a16:creationId xmlns:a16="http://schemas.microsoft.com/office/drawing/2014/main" id="{46D69499-5FD4-8197-D553-443D84D5EEB3}"/>
              </a:ext>
            </a:extLst>
          </p:cNvPr>
          <p:cNvSpPr>
            <a:spLocks noGrp="1"/>
          </p:cNvSpPr>
          <p:nvPr>
            <p:ph type="title"/>
          </p:nvPr>
        </p:nvSpPr>
        <p:spPr/>
        <p:txBody>
          <a:bodyPr/>
          <a:lstStyle/>
          <a:p>
            <a:r>
              <a:rPr lang="en-BE" dirty="0"/>
              <a:t>Today’s Topics</a:t>
            </a:r>
          </a:p>
        </p:txBody>
      </p:sp>
      <p:sp>
        <p:nvSpPr>
          <p:cNvPr id="4" name="Slide Number Placeholder 3">
            <a:extLst>
              <a:ext uri="{FF2B5EF4-FFF2-40B4-BE49-F238E27FC236}">
                <a16:creationId xmlns:a16="http://schemas.microsoft.com/office/drawing/2014/main" id="{1AF865DD-FA62-23DB-9515-AA6AD8206AB7}"/>
              </a:ext>
            </a:extLst>
          </p:cNvPr>
          <p:cNvSpPr>
            <a:spLocks noGrp="1"/>
          </p:cNvSpPr>
          <p:nvPr>
            <p:ph type="sldNum" sz="quarter" idx="12"/>
          </p:nvPr>
        </p:nvSpPr>
        <p:spPr/>
        <p:txBody>
          <a:bodyPr/>
          <a:lstStyle/>
          <a:p>
            <a:fld id="{41814595-6856-9B4E-BECB-F9B7E4876AE1}" type="slidenum">
              <a:rPr lang="nl-NL" smtClean="0"/>
              <a:pPr/>
              <a:t>2</a:t>
            </a:fld>
            <a:endParaRPr lang="nl-NL"/>
          </a:p>
        </p:txBody>
      </p:sp>
      <p:sp>
        <p:nvSpPr>
          <p:cNvPr id="5" name="Text Placeholder 4">
            <a:extLst>
              <a:ext uri="{FF2B5EF4-FFF2-40B4-BE49-F238E27FC236}">
                <a16:creationId xmlns:a16="http://schemas.microsoft.com/office/drawing/2014/main" id="{D6D2018A-F0FC-2423-65FF-13AEF3B902E8}"/>
              </a:ext>
            </a:extLst>
          </p:cNvPr>
          <p:cNvSpPr>
            <a:spLocks noGrp="1"/>
          </p:cNvSpPr>
          <p:nvPr>
            <p:ph type="body" sz="quarter" idx="14"/>
          </p:nvPr>
        </p:nvSpPr>
        <p:spPr/>
        <p:txBody>
          <a:bodyPr/>
          <a:lstStyle/>
          <a:p>
            <a:endParaRPr lang="en-BE"/>
          </a:p>
        </p:txBody>
      </p:sp>
      <p:sp>
        <p:nvSpPr>
          <p:cNvPr id="6" name="Date Placeholder 5">
            <a:extLst>
              <a:ext uri="{FF2B5EF4-FFF2-40B4-BE49-F238E27FC236}">
                <a16:creationId xmlns:a16="http://schemas.microsoft.com/office/drawing/2014/main" id="{B315D007-6413-E98D-06C8-055B50D7BB61}"/>
              </a:ext>
            </a:extLst>
          </p:cNvPr>
          <p:cNvSpPr>
            <a:spLocks noGrp="1"/>
          </p:cNvSpPr>
          <p:nvPr>
            <p:ph type="dt" sz="half" idx="2"/>
          </p:nvPr>
        </p:nvSpPr>
        <p:spPr/>
        <p:txBody>
          <a:bodyPr/>
          <a:lstStyle/>
          <a:p>
            <a:r>
              <a:rPr lang="en-US"/>
              <a:t>09 July 2026</a:t>
            </a:r>
            <a:endParaRPr lang="nl-NL" dirty="0"/>
          </a:p>
        </p:txBody>
      </p:sp>
    </p:spTree>
    <p:extLst>
      <p:ext uri="{BB962C8B-B14F-4D97-AF65-F5344CB8AC3E}">
        <p14:creationId xmlns:p14="http://schemas.microsoft.com/office/powerpoint/2010/main" val="31740507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CAC51-448F-E3BD-C884-5B79008A30B6}"/>
            </a:ext>
          </a:extLst>
        </p:cNvPr>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013E5479-E20D-82FD-6320-C2FA0AC6DE5C}"/>
              </a:ext>
            </a:extLst>
          </p:cNvPr>
          <p:cNvPicPr>
            <a:picLocks noGrp="1" noChangeAspect="1"/>
          </p:cNvPicPr>
          <p:nvPr>
            <p:ph type="pic" idx="1"/>
          </p:nvPr>
        </p:nvPicPr>
        <p:blipFill>
          <a:blip r:embed="rId2" cstate="email">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D5E17D20-90FC-2B04-90F7-BD012664323F}"/>
              </a:ext>
            </a:extLst>
          </p:cNvPr>
          <p:cNvSpPr>
            <a:spLocks noGrp="1"/>
          </p:cNvSpPr>
          <p:nvPr>
            <p:ph type="title"/>
          </p:nvPr>
        </p:nvSpPr>
        <p:spPr>
          <a:xfrm>
            <a:off x="6934835" y="1836599"/>
            <a:ext cx="4619856" cy="3538964"/>
          </a:xfrm>
        </p:spPr>
        <p:txBody>
          <a:bodyPr>
            <a:noAutofit/>
          </a:bodyPr>
          <a:lstStyle/>
          <a:p>
            <a:pPr algn="ctr"/>
            <a:r>
              <a:rPr lang="en-BE" sz="15000"/>
              <a:t>Q&amp;A</a:t>
            </a:r>
          </a:p>
        </p:txBody>
      </p:sp>
      <p:sp>
        <p:nvSpPr>
          <p:cNvPr id="6" name="Text Placeholder 5">
            <a:extLst>
              <a:ext uri="{FF2B5EF4-FFF2-40B4-BE49-F238E27FC236}">
                <a16:creationId xmlns:a16="http://schemas.microsoft.com/office/drawing/2014/main" id="{FCF08369-A2E4-A1EA-D0C3-4EC9CFADE2F3}"/>
              </a:ext>
            </a:extLst>
          </p:cNvPr>
          <p:cNvSpPr>
            <a:spLocks noGrp="1"/>
          </p:cNvSpPr>
          <p:nvPr>
            <p:ph type="body" sz="quarter" idx="11"/>
          </p:nvPr>
        </p:nvSpPr>
        <p:spPr/>
        <p:txBody>
          <a:bodyPr/>
          <a:lstStyle/>
          <a:p>
            <a:endParaRPr lang="en-BE"/>
          </a:p>
        </p:txBody>
      </p:sp>
      <p:sp>
        <p:nvSpPr>
          <p:cNvPr id="9" name="TextBox 8">
            <a:extLst>
              <a:ext uri="{FF2B5EF4-FFF2-40B4-BE49-F238E27FC236}">
                <a16:creationId xmlns:a16="http://schemas.microsoft.com/office/drawing/2014/main" id="{3B35A093-5D35-3B03-7BE9-2C6756A1CB1E}"/>
              </a:ext>
            </a:extLst>
          </p:cNvPr>
          <p:cNvSpPr txBox="1"/>
          <p:nvPr/>
        </p:nvSpPr>
        <p:spPr>
          <a:xfrm>
            <a:off x="50801" y="6527800"/>
            <a:ext cx="5626100"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rPr>
              <a:t>Photo by </a:t>
            </a:r>
            <a:r>
              <a:rPr kumimoji="0" lang="en-GB" sz="800" b="0" i="0" u="none" strike="noStrike" kern="1200" cap="none" spc="0" normalizeH="0" baseline="0" noProof="0" err="1">
                <a:ln>
                  <a:noFill/>
                </a:ln>
                <a:solidFill>
                  <a:prstClr val="white"/>
                </a:solidFill>
                <a:effectLst/>
                <a:uLnTx/>
                <a:uFillTx/>
                <a:latin typeface="Roboto Light" panose="02000000000000000000" pitchFamily="2" charset="0"/>
                <a:ea typeface="Roboto Light" panose="02000000000000000000" pitchFamily="2" charset="0"/>
                <a:cs typeface="+mn-cs"/>
              </a:rPr>
              <a:t>Leeloo</a:t>
            </a:r>
            <a:r>
              <a:rPr kumimoji="0" lang="en-GB" sz="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rPr>
              <a:t> The First on </a:t>
            </a:r>
            <a:r>
              <a:rPr kumimoji="0" lang="en-GB" sz="800" b="0" i="0" u="none" strike="noStrike" kern="1200" cap="none" spc="0" normalizeH="0" baseline="0" noProof="0" err="1">
                <a:ln>
                  <a:noFill/>
                </a:ln>
                <a:solidFill>
                  <a:prstClr val="white"/>
                </a:solidFill>
                <a:effectLst/>
                <a:uLnTx/>
                <a:uFillTx/>
                <a:latin typeface="Roboto Light" panose="02000000000000000000" pitchFamily="2" charset="0"/>
                <a:ea typeface="Roboto Light" panose="02000000000000000000" pitchFamily="2" charset="0"/>
                <a:cs typeface="+mn-cs"/>
                <a:hlinkClick r:id="rId3">
                  <a:extLst>
                    <a:ext uri="{A12FA001-AC4F-418D-AE19-62706E023703}">
                      <ahyp:hlinkClr xmlns:ahyp="http://schemas.microsoft.com/office/drawing/2018/hyperlinkcolor" val="tx"/>
                    </a:ext>
                  </a:extLst>
                </a:hlinkClick>
              </a:rPr>
              <a:t>Pexels</a:t>
            </a:r>
            <a:endParaRPr kumimoji="0" lang="en-BE" sz="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Tree>
    <p:extLst>
      <p:ext uri="{BB962C8B-B14F-4D97-AF65-F5344CB8AC3E}">
        <p14:creationId xmlns:p14="http://schemas.microsoft.com/office/powerpoint/2010/main" val="15135870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14" descr="Immagine che contiene vestiti, uomo, persona, persone&#10;&#10;Il contenuto generato dall'IA potrebbe non essere corretto.">
            <a:extLst>
              <a:ext uri="{FF2B5EF4-FFF2-40B4-BE49-F238E27FC236}">
                <a16:creationId xmlns:a16="http://schemas.microsoft.com/office/drawing/2014/main" id="{97221E8D-6AE9-88D2-1737-350FF900284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3657600"/>
            <a:ext cx="12192000" cy="3200400"/>
          </a:xfrm>
          <a:prstGeom prst="rect">
            <a:avLst/>
          </a:prstGeom>
        </p:spPr>
      </p:pic>
      <p:pic>
        <p:nvPicPr>
          <p:cNvPr id="7" name="Picture 6">
            <a:extLst>
              <a:ext uri="{FF2B5EF4-FFF2-40B4-BE49-F238E27FC236}">
                <a16:creationId xmlns:a16="http://schemas.microsoft.com/office/drawing/2014/main" id="{DA760318-35CB-D4D9-D6A3-FAB0FF0E8C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
            <a:ext cx="12192000" cy="3762375"/>
          </a:xfrm>
          <a:prstGeom prst="rect">
            <a:avLst/>
          </a:prstGeom>
        </p:spPr>
      </p:pic>
      <p:sp>
        <p:nvSpPr>
          <p:cNvPr id="2" name="Slide Number Placeholder 1">
            <a:extLst>
              <a:ext uri="{FF2B5EF4-FFF2-40B4-BE49-F238E27FC236}">
                <a16:creationId xmlns:a16="http://schemas.microsoft.com/office/drawing/2014/main" id="{01553119-6D54-A2B8-0A45-8E657D70CE69}"/>
              </a:ext>
            </a:extLst>
          </p:cNvPr>
          <p:cNvSpPr>
            <a:spLocks noGrp="1"/>
          </p:cNvSpPr>
          <p:nvPr>
            <p:ph type="sldNum" sz="quarter" idx="12"/>
          </p:nvPr>
        </p:nvSpPr>
        <p:spPr/>
        <p:txBody>
          <a:bodyPr/>
          <a:lstStyle/>
          <a:p>
            <a:fld id="{41814595-6856-9B4E-BECB-F9B7E4876AE1}" type="slidenum">
              <a:rPr lang="nl-NL" smtClean="0"/>
              <a:pPr/>
              <a:t>21</a:t>
            </a:fld>
            <a:endParaRPr lang="nl-NL"/>
          </a:p>
        </p:txBody>
      </p:sp>
    </p:spTree>
    <p:extLst>
      <p:ext uri="{BB962C8B-B14F-4D97-AF65-F5344CB8AC3E}">
        <p14:creationId xmlns:p14="http://schemas.microsoft.com/office/powerpoint/2010/main" val="399899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sitting in a room&#10;&#10;AI-generated content may be incorrect.">
            <a:extLst>
              <a:ext uri="{FF2B5EF4-FFF2-40B4-BE49-F238E27FC236}">
                <a16:creationId xmlns:a16="http://schemas.microsoft.com/office/drawing/2014/main" id="{752E0513-6F51-C7AF-F68F-C8512643AD2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0040" y="1651361"/>
            <a:ext cx="3712000" cy="2088000"/>
          </a:xfrm>
          <a:prstGeom prst="rect">
            <a:avLst/>
          </a:prstGeom>
        </p:spPr>
      </p:pic>
      <p:pic>
        <p:nvPicPr>
          <p:cNvPr id="9" name="Picture 8" descr="A group of people sitting at tables&#10;&#10;AI-generated content may be incorrect.">
            <a:extLst>
              <a:ext uri="{FF2B5EF4-FFF2-40B4-BE49-F238E27FC236}">
                <a16:creationId xmlns:a16="http://schemas.microsoft.com/office/drawing/2014/main" id="{B26AA10B-9009-05B5-CFD6-56D51B643B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8748" y="3899263"/>
            <a:ext cx="3712000" cy="2088000"/>
          </a:xfrm>
          <a:prstGeom prst="rect">
            <a:avLst/>
          </a:prstGeom>
        </p:spPr>
      </p:pic>
      <p:sp>
        <p:nvSpPr>
          <p:cNvPr id="10" name="TextBox 9">
            <a:extLst>
              <a:ext uri="{FF2B5EF4-FFF2-40B4-BE49-F238E27FC236}">
                <a16:creationId xmlns:a16="http://schemas.microsoft.com/office/drawing/2014/main" id="{884C91A1-7047-7F8C-42F4-3D0B917447C5}"/>
              </a:ext>
            </a:extLst>
          </p:cNvPr>
          <p:cNvSpPr txBox="1"/>
          <p:nvPr/>
        </p:nvSpPr>
        <p:spPr>
          <a:xfrm>
            <a:off x="235857" y="932541"/>
            <a:ext cx="369388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8691"/>
                </a:solidFill>
                <a:effectLst/>
                <a:uLnTx/>
                <a:uFillTx/>
                <a:latin typeface="Quicksand Medium" pitchFamily="2" charset="77"/>
                <a:ea typeface="Roboto" panose="02000000000000000000" pitchFamily="2" charset="0"/>
                <a:cs typeface="+mn-cs"/>
              </a:rPr>
              <a:t>Thematic Track 1: </a:t>
            </a:r>
            <a:r>
              <a:rPr kumimoji="0" lang="en-GB" sz="1800" b="0" i="0" u="none" strike="noStrike" kern="1200" cap="none" spc="0" normalizeH="0" baseline="0" noProof="0">
                <a:ln>
                  <a:noFill/>
                </a:ln>
                <a:solidFill>
                  <a:srgbClr val="008691"/>
                </a:solidFill>
                <a:effectLst/>
                <a:uLnTx/>
                <a:uFillTx/>
                <a:latin typeface="Quicksand" pitchFamily="2" charset="77"/>
                <a:ea typeface="+mn-ea"/>
                <a:cs typeface="+mn-cs"/>
              </a:rPr>
              <a:t>Federating capabilities and interoperability</a:t>
            </a:r>
            <a:endParaRPr kumimoji="0" lang="en-GB" sz="1800" b="0" i="0" u="none" strike="noStrike" kern="1200" cap="none" spc="0" normalizeH="0" baseline="0" noProof="0">
              <a:ln>
                <a:noFill/>
              </a:ln>
              <a:solidFill>
                <a:srgbClr val="008691"/>
              </a:solidFill>
              <a:effectLst/>
              <a:uLnTx/>
              <a:uFillTx/>
              <a:latin typeface="Quicksand" pitchFamily="2" charset="77"/>
              <a:ea typeface="Roboto" panose="02000000000000000000" pitchFamily="2" charset="0"/>
              <a:cs typeface="+mn-cs"/>
            </a:endParaRPr>
          </a:p>
        </p:txBody>
      </p:sp>
      <p:pic>
        <p:nvPicPr>
          <p:cNvPr id="12" name="Picture 11" descr="A person giving a presentation to a group of people&#10;&#10;AI-generated content may be incorrect.">
            <a:extLst>
              <a:ext uri="{FF2B5EF4-FFF2-40B4-BE49-F238E27FC236}">
                <a16:creationId xmlns:a16="http://schemas.microsoft.com/office/drawing/2014/main" id="{96E2F3A3-7D20-3191-8C04-DBB3D8698E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25257" y="1643743"/>
            <a:ext cx="3712000" cy="2088000"/>
          </a:xfrm>
          <a:prstGeom prst="rect">
            <a:avLst/>
          </a:prstGeom>
        </p:spPr>
      </p:pic>
      <p:pic>
        <p:nvPicPr>
          <p:cNvPr id="14" name="Picture 13" descr="A group of people sitting around tables&#10;&#10;AI-generated content may be incorrect.">
            <a:extLst>
              <a:ext uri="{FF2B5EF4-FFF2-40B4-BE49-F238E27FC236}">
                <a16:creationId xmlns:a16="http://schemas.microsoft.com/office/drawing/2014/main" id="{B0B4B536-D825-D261-3826-35DB8D592C0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18000" y="3893456"/>
            <a:ext cx="3712000" cy="2088000"/>
          </a:xfrm>
          <a:prstGeom prst="rect">
            <a:avLst/>
          </a:prstGeom>
        </p:spPr>
      </p:pic>
      <p:sp>
        <p:nvSpPr>
          <p:cNvPr id="15" name="TextBox 14">
            <a:extLst>
              <a:ext uri="{FF2B5EF4-FFF2-40B4-BE49-F238E27FC236}">
                <a16:creationId xmlns:a16="http://schemas.microsoft.com/office/drawing/2014/main" id="{A9AC18DB-1F64-3DDE-8699-2BCDE1CEC496}"/>
              </a:ext>
            </a:extLst>
          </p:cNvPr>
          <p:cNvSpPr txBox="1"/>
          <p:nvPr/>
        </p:nvSpPr>
        <p:spPr>
          <a:xfrm>
            <a:off x="4263571" y="939798"/>
            <a:ext cx="219165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8691"/>
                </a:solidFill>
                <a:effectLst/>
                <a:uLnTx/>
                <a:uFillTx/>
                <a:latin typeface="Quicksand Medium" pitchFamily="2" charset="77"/>
                <a:ea typeface="Roboto" panose="02000000000000000000" pitchFamily="2" charset="0"/>
                <a:cs typeface="+mn-cs"/>
              </a:rPr>
              <a:t>Thematic Track 2: </a:t>
            </a:r>
            <a:r>
              <a:rPr kumimoji="0" lang="en-GB" sz="1800" b="0" i="0" u="none" strike="noStrike" kern="1200" cap="none" spc="0" normalizeH="0" baseline="0" noProof="0">
                <a:ln>
                  <a:noFill/>
                </a:ln>
                <a:solidFill>
                  <a:srgbClr val="008691"/>
                </a:solidFill>
                <a:effectLst/>
                <a:uLnTx/>
                <a:uFillTx/>
                <a:latin typeface="Quicksand" pitchFamily="2" charset="77"/>
                <a:ea typeface="Roboto" panose="02000000000000000000" pitchFamily="2" charset="0"/>
                <a:cs typeface="+mn-cs"/>
              </a:rPr>
              <a:t>Resources</a:t>
            </a:r>
          </a:p>
        </p:txBody>
      </p:sp>
      <p:pic>
        <p:nvPicPr>
          <p:cNvPr id="17" name="Picture 16" descr="A group of people standing together&#10;&#10;AI-generated content may be incorrect.">
            <a:extLst>
              <a:ext uri="{FF2B5EF4-FFF2-40B4-BE49-F238E27FC236}">
                <a16:creationId xmlns:a16="http://schemas.microsoft.com/office/drawing/2014/main" id="{ABA66BCD-1901-35B8-2834-7AEC8159C6F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09830" y="3897081"/>
            <a:ext cx="3712000" cy="2088000"/>
          </a:xfrm>
          <a:prstGeom prst="rect">
            <a:avLst/>
          </a:prstGeom>
        </p:spPr>
      </p:pic>
      <p:pic>
        <p:nvPicPr>
          <p:cNvPr id="19" name="Picture 18" descr="A group of people sitting in chairs&#10;&#10;AI-generated content may be incorrect.">
            <a:extLst>
              <a:ext uri="{FF2B5EF4-FFF2-40B4-BE49-F238E27FC236}">
                <a16:creationId xmlns:a16="http://schemas.microsoft.com/office/drawing/2014/main" id="{C6F6B565-BFEE-2EA0-A161-9C2875CAC4D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306202" y="1647367"/>
            <a:ext cx="3712000" cy="2088000"/>
          </a:xfrm>
          <a:prstGeom prst="rect">
            <a:avLst/>
          </a:prstGeom>
        </p:spPr>
      </p:pic>
      <p:sp>
        <p:nvSpPr>
          <p:cNvPr id="20" name="TextBox 19">
            <a:extLst>
              <a:ext uri="{FF2B5EF4-FFF2-40B4-BE49-F238E27FC236}">
                <a16:creationId xmlns:a16="http://schemas.microsoft.com/office/drawing/2014/main" id="{F15A8189-445B-58F2-1ED6-9EEDAB9F1369}"/>
              </a:ext>
            </a:extLst>
          </p:cNvPr>
          <p:cNvSpPr txBox="1"/>
          <p:nvPr/>
        </p:nvSpPr>
        <p:spPr>
          <a:xfrm>
            <a:off x="8236858" y="950684"/>
            <a:ext cx="357414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8691"/>
                </a:solidFill>
                <a:effectLst/>
                <a:uLnTx/>
                <a:uFillTx/>
                <a:latin typeface="Quicksand Medium" pitchFamily="2" charset="77"/>
                <a:ea typeface="Roboto" panose="02000000000000000000" pitchFamily="2" charset="0"/>
                <a:cs typeface="+mn-cs"/>
              </a:rPr>
              <a:t>Thematic Track 3: </a:t>
            </a:r>
            <a:r>
              <a:rPr kumimoji="0" lang="en-GB" sz="1800" b="0" i="0" u="none" strike="noStrike" kern="1200" cap="none" spc="0" normalizeH="0" baseline="0" noProof="0">
                <a:ln>
                  <a:noFill/>
                </a:ln>
                <a:solidFill>
                  <a:srgbClr val="008691"/>
                </a:solidFill>
                <a:effectLst/>
                <a:uLnTx/>
                <a:uFillTx/>
                <a:latin typeface="Quicksand" pitchFamily="2" charset="77"/>
                <a:ea typeface="+mn-ea"/>
                <a:cs typeface="+mn-cs"/>
              </a:rPr>
              <a:t>Competences and training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Quicksand" pitchFamily="2" charset="77"/>
              <a:ea typeface="Roboto" panose="02000000000000000000" pitchFamily="2" charset="0"/>
              <a:cs typeface="+mn-cs"/>
            </a:endParaRPr>
          </a:p>
        </p:txBody>
      </p:sp>
      <p:sp>
        <p:nvSpPr>
          <p:cNvPr id="21" name="Title 2">
            <a:extLst>
              <a:ext uri="{FF2B5EF4-FFF2-40B4-BE49-F238E27FC236}">
                <a16:creationId xmlns:a16="http://schemas.microsoft.com/office/drawing/2014/main" id="{6F526D7D-1F5A-6B7A-7A17-8DF451AF95F7}"/>
              </a:ext>
            </a:extLst>
          </p:cNvPr>
          <p:cNvSpPr>
            <a:spLocks noGrp="1"/>
          </p:cNvSpPr>
          <p:nvPr>
            <p:ph type="title"/>
          </p:nvPr>
        </p:nvSpPr>
        <p:spPr>
          <a:xfrm>
            <a:off x="1710853" y="244760"/>
            <a:ext cx="9830179" cy="603887"/>
          </a:xfrm>
        </p:spPr>
        <p:txBody>
          <a:bodyPr/>
          <a:lstStyle/>
          <a:p>
            <a:r>
              <a:rPr lang="en-GB"/>
              <a:t>Breakout sessions: 28 January 2026</a:t>
            </a:r>
          </a:p>
        </p:txBody>
      </p:sp>
      <p:sp>
        <p:nvSpPr>
          <p:cNvPr id="2" name="Slide Number Placeholder 1">
            <a:extLst>
              <a:ext uri="{FF2B5EF4-FFF2-40B4-BE49-F238E27FC236}">
                <a16:creationId xmlns:a16="http://schemas.microsoft.com/office/drawing/2014/main" id="{140F52B4-725C-901D-711F-40C0C56435CF}"/>
              </a:ext>
            </a:extLst>
          </p:cNvPr>
          <p:cNvSpPr>
            <a:spLocks noGrp="1"/>
          </p:cNvSpPr>
          <p:nvPr>
            <p:ph type="sldNum" sz="quarter" idx="12"/>
          </p:nvPr>
        </p:nvSpPr>
        <p:spPr/>
        <p:txBody>
          <a:bodyPr/>
          <a:lstStyle/>
          <a:p>
            <a:fld id="{41814595-6856-9B4E-BECB-F9B7E4876AE1}" type="slidenum">
              <a:rPr lang="nl-NL" smtClean="0"/>
              <a:pPr/>
              <a:t>22</a:t>
            </a:fld>
            <a:endParaRPr lang="nl-NL"/>
          </a:p>
        </p:txBody>
      </p:sp>
      <p:pic>
        <p:nvPicPr>
          <p:cNvPr id="24" name="Picture 23" descr="A black background with blue text&#10;&#10;AI-generated content may be incorrect.">
            <a:extLst>
              <a:ext uri="{FF2B5EF4-FFF2-40B4-BE49-F238E27FC236}">
                <a16:creationId xmlns:a16="http://schemas.microsoft.com/office/drawing/2014/main" id="{5DF3BE80-F4BC-5819-C92E-7617FB2B195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68729" y="6038800"/>
            <a:ext cx="2293519" cy="732113"/>
          </a:xfrm>
          <a:prstGeom prst="rect">
            <a:avLst/>
          </a:prstGeom>
        </p:spPr>
      </p:pic>
    </p:spTree>
    <p:extLst>
      <p:ext uri="{BB962C8B-B14F-4D97-AF65-F5344CB8AC3E}">
        <p14:creationId xmlns:p14="http://schemas.microsoft.com/office/powerpoint/2010/main" val="12513614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27F14365-F4FB-AA37-4C95-BDBF5EA05AA5}"/>
              </a:ext>
            </a:extLst>
          </p:cNvPr>
          <p:cNvSpPr>
            <a:spLocks noGrp="1"/>
          </p:cNvSpPr>
          <p:nvPr>
            <p:ph type="title"/>
          </p:nvPr>
        </p:nvSpPr>
        <p:spPr>
          <a:xfrm>
            <a:off x="361024" y="1759635"/>
            <a:ext cx="3111519" cy="3527982"/>
          </a:xfrm>
        </p:spPr>
        <p:txBody>
          <a:bodyPr>
            <a:normAutofit/>
          </a:bodyPr>
          <a:lstStyle/>
          <a:p>
            <a:r>
              <a:rPr lang="en-GB"/>
              <a:t>Brokerage event</a:t>
            </a:r>
            <a:br>
              <a:rPr lang="en-GB"/>
            </a:br>
            <a:br>
              <a:rPr lang="en-GB"/>
            </a:br>
            <a:endParaRPr lang="en-GB"/>
          </a:p>
        </p:txBody>
      </p:sp>
      <p:pic>
        <p:nvPicPr>
          <p:cNvPr id="6" name="Immagine 5" descr="Immagine che contiene vestiti, uomo, persona, donna&#10;&#10;Il contenuto generato dall'IA potrebbe non essere corretto.">
            <a:extLst>
              <a:ext uri="{FF2B5EF4-FFF2-40B4-BE49-F238E27FC236}">
                <a16:creationId xmlns:a16="http://schemas.microsoft.com/office/drawing/2014/main" id="{A6E02D63-DCC6-DBA1-B7F1-325E1366181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14057" y="0"/>
            <a:ext cx="8577943" cy="6859934"/>
          </a:xfrm>
          <a:prstGeom prst="rect">
            <a:avLst/>
          </a:prstGeom>
        </p:spPr>
      </p:pic>
      <p:sp>
        <p:nvSpPr>
          <p:cNvPr id="2" name="Slide Number Placeholder 1">
            <a:extLst>
              <a:ext uri="{FF2B5EF4-FFF2-40B4-BE49-F238E27FC236}">
                <a16:creationId xmlns:a16="http://schemas.microsoft.com/office/drawing/2014/main" id="{6E8DDF00-4C5A-1782-550E-DE0B7DB1859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814595-6856-9B4E-BECB-F9B7E4876AE1}" type="slidenum">
              <a:rPr kumimoji="0" lang="nl-NL" sz="900" b="0" i="0" u="none" strike="noStrike" kern="1200" cap="none" spc="0" normalizeH="0" baseline="0" noProof="0" smtClean="0">
                <a:ln>
                  <a:noFill/>
                </a:ln>
                <a:solidFill>
                  <a:prstClr val="black">
                    <a:tint val="75000"/>
                  </a:prstClr>
                </a:solidFill>
                <a:effectLst/>
                <a:uLnTx/>
                <a:uFillTx/>
                <a:latin typeface="Roboto Light"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nl-NL" sz="900" b="0" i="0" u="none" strike="noStrike" kern="1200" cap="none" spc="0" normalizeH="0" baseline="0" noProof="0">
              <a:ln>
                <a:noFill/>
              </a:ln>
              <a:solidFill>
                <a:prstClr val="black">
                  <a:tint val="75000"/>
                </a:prstClr>
              </a:solidFill>
              <a:effectLst/>
              <a:uLnTx/>
              <a:uFillTx/>
              <a:latin typeface="Roboto Light" panose="02000000000000000000" pitchFamily="2" charset="0"/>
              <a:ea typeface="+mn-ea"/>
              <a:cs typeface="+mn-cs"/>
            </a:endParaRPr>
          </a:p>
        </p:txBody>
      </p:sp>
    </p:spTree>
    <p:extLst>
      <p:ext uri="{BB962C8B-B14F-4D97-AF65-F5344CB8AC3E}">
        <p14:creationId xmlns:p14="http://schemas.microsoft.com/office/powerpoint/2010/main" val="34966606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egnaposto contenuto 7" descr="Immagine che contiene testo, schermata, Carattere, diagramma&#10;&#10;Il contenuto generato dall'IA potrebbe non essere corretto.">
            <a:extLst>
              <a:ext uri="{FF2B5EF4-FFF2-40B4-BE49-F238E27FC236}">
                <a16:creationId xmlns:a16="http://schemas.microsoft.com/office/drawing/2014/main" id="{B33BDCD0-916B-C7E4-7DAB-4572688B21D9}"/>
              </a:ext>
            </a:extLst>
          </p:cNvPr>
          <p:cNvPicPr>
            <a:picLocks noGrp="1" noChangeAspect="1"/>
          </p:cNvPicPr>
          <p:nvPr>
            <p:ph sz="half" idx="15"/>
          </p:nvPr>
        </p:nvPicPr>
        <p:blipFill>
          <a:blip r:embed="rId2"/>
          <a:stretch>
            <a:fillRect/>
          </a:stretch>
        </p:blipFill>
        <p:spPr>
          <a:xfrm>
            <a:off x="359482" y="2851792"/>
            <a:ext cx="6764462" cy="3045505"/>
          </a:xfrm>
        </p:spPr>
      </p:pic>
      <p:sp>
        <p:nvSpPr>
          <p:cNvPr id="2" name="Slide Number Placeholder 1">
            <a:extLst>
              <a:ext uri="{FF2B5EF4-FFF2-40B4-BE49-F238E27FC236}">
                <a16:creationId xmlns:a16="http://schemas.microsoft.com/office/drawing/2014/main" id="{75D67CB4-6BB9-6513-6F6F-92732256DB6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814595-6856-9B4E-BECB-F9B7E4876AE1}" type="slidenum">
              <a:rPr kumimoji="0" lang="nl-NL" sz="900" b="0" i="0" u="none" strike="noStrike" kern="1200" cap="none" spc="0" normalizeH="0" baseline="0" noProof="0" smtClean="0">
                <a:ln>
                  <a:noFill/>
                </a:ln>
                <a:solidFill>
                  <a:prstClr val="black">
                    <a:tint val="75000"/>
                  </a:prstClr>
                </a:solidFill>
                <a:effectLst/>
                <a:uLnTx/>
                <a:uFillTx/>
                <a:latin typeface="Roboto Light"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nl-NL" sz="900" b="0" i="0" u="none" strike="noStrike" kern="1200" cap="none" spc="0" normalizeH="0" baseline="0" noProof="0">
              <a:ln>
                <a:noFill/>
              </a:ln>
              <a:solidFill>
                <a:prstClr val="black">
                  <a:tint val="75000"/>
                </a:prstClr>
              </a:solidFill>
              <a:effectLst/>
              <a:uLnTx/>
              <a:uFillTx/>
              <a:latin typeface="Roboto Light" panose="02000000000000000000" pitchFamily="2" charset="0"/>
              <a:ea typeface="+mn-ea"/>
              <a:cs typeface="+mn-cs"/>
            </a:endParaRPr>
          </a:p>
        </p:txBody>
      </p:sp>
      <p:sp>
        <p:nvSpPr>
          <p:cNvPr id="4" name="Title 3">
            <a:extLst>
              <a:ext uri="{FF2B5EF4-FFF2-40B4-BE49-F238E27FC236}">
                <a16:creationId xmlns:a16="http://schemas.microsoft.com/office/drawing/2014/main" id="{91651868-1E18-FD66-E9C9-0FA5F424DCEF}"/>
              </a:ext>
            </a:extLst>
          </p:cNvPr>
          <p:cNvSpPr>
            <a:spLocks noGrp="1" noRot="1" noMove="1" noResize="1" noEditPoints="1" noAdjustHandles="1" noChangeArrowheads="1" noChangeShapeType="1"/>
          </p:cNvSpPr>
          <p:nvPr>
            <p:ph type="title"/>
          </p:nvPr>
        </p:nvSpPr>
        <p:spPr/>
        <p:txBody>
          <a:bodyPr>
            <a:normAutofit/>
          </a:bodyPr>
          <a:lstStyle/>
          <a:p>
            <a:r>
              <a:rPr lang="en-GB" sz="3600" dirty="0"/>
              <a:t>The event numbers</a:t>
            </a:r>
            <a:endParaRPr lang="en-GB" u="sng" dirty="0"/>
          </a:p>
        </p:txBody>
      </p:sp>
      <p:pic>
        <p:nvPicPr>
          <p:cNvPr id="6" name="Obraz 5" descr="Obraz zawierający tekst, Czcionka, zrzut ekranu, linia&#10;&#10;Zawartość wygenerowana przez AI może być niepoprawna.">
            <a:extLst>
              <a:ext uri="{FF2B5EF4-FFF2-40B4-BE49-F238E27FC236}">
                <a16:creationId xmlns:a16="http://schemas.microsoft.com/office/drawing/2014/main" id="{7008C59D-DDE3-D8C5-6C40-ED388E59945D}"/>
              </a:ext>
            </a:extLst>
          </p:cNvPr>
          <p:cNvPicPr>
            <a:picLocks noChangeAspect="1"/>
          </p:cNvPicPr>
          <p:nvPr/>
        </p:nvPicPr>
        <p:blipFill>
          <a:blip r:embed="rId3"/>
          <a:stretch>
            <a:fillRect/>
          </a:stretch>
        </p:blipFill>
        <p:spPr>
          <a:xfrm>
            <a:off x="651862" y="909177"/>
            <a:ext cx="10149724" cy="1343846"/>
          </a:xfrm>
          <a:prstGeom prst="rect">
            <a:avLst/>
          </a:prstGeom>
        </p:spPr>
      </p:pic>
      <p:sp>
        <p:nvSpPr>
          <p:cNvPr id="3" name="Rectangle: Rounded Corners 9">
            <a:extLst>
              <a:ext uri="{FF2B5EF4-FFF2-40B4-BE49-F238E27FC236}">
                <a16:creationId xmlns:a16="http://schemas.microsoft.com/office/drawing/2014/main" id="{6AE98080-4CD1-3F98-4118-03D0F8D1B7ED}"/>
              </a:ext>
            </a:extLst>
          </p:cNvPr>
          <p:cNvSpPr/>
          <p:nvPr/>
        </p:nvSpPr>
        <p:spPr>
          <a:xfrm>
            <a:off x="6718852" y="3498355"/>
            <a:ext cx="5044969" cy="535259"/>
          </a:xfrm>
          <a:prstGeom prst="roundRect">
            <a:avLst/>
          </a:prstGeom>
          <a:solidFill>
            <a:srgbClr val="018590"/>
          </a:solidFill>
          <a:ln>
            <a:solidFill>
              <a:srgbClr val="0185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000" b="1"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rPr>
              <a:t>14 </a:t>
            </a:r>
            <a:r>
              <a:rPr kumimoji="0" lang="pl-PL" sz="2000" b="1" i="0" u="none" strike="noStrike" kern="1200" cap="none" spc="0" normalizeH="0" baseline="0" noProof="0" dirty="0" err="1">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rPr>
              <a:t>Nodes</a:t>
            </a:r>
            <a:r>
              <a:rPr kumimoji="0" lang="pl-PL" sz="2000" b="1"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pl-PL" sz="2000" b="1" i="0" u="none" strike="noStrike" kern="1200" cap="none" spc="0" normalizeH="0" baseline="0" noProof="0" dirty="0" err="1">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rPr>
              <a:t>Tables</a:t>
            </a:r>
            <a:r>
              <a:rPr kumimoji="0" lang="pl-PL" sz="2000" b="1"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rPr>
              <a:t> – 133 </a:t>
            </a:r>
            <a:r>
              <a:rPr kumimoji="0" lang="pl-PL" sz="2000" b="1" i="0" u="none" strike="noStrike" kern="1200" cap="none" spc="0" normalizeH="0" baseline="0" noProof="0" dirty="0" err="1">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rPr>
              <a:t>meetings</a:t>
            </a:r>
            <a:endParaRPr kumimoji="0" lang="en-US" sz="2000" b="1"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5" name="Rectangle: Rounded Corners 9">
            <a:extLst>
              <a:ext uri="{FF2B5EF4-FFF2-40B4-BE49-F238E27FC236}">
                <a16:creationId xmlns:a16="http://schemas.microsoft.com/office/drawing/2014/main" id="{E82A2E23-5D3E-06CA-28B9-2B1C08BD3159}"/>
              </a:ext>
            </a:extLst>
          </p:cNvPr>
          <p:cNvSpPr/>
          <p:nvPr/>
        </p:nvSpPr>
        <p:spPr>
          <a:xfrm>
            <a:off x="6718852" y="4228171"/>
            <a:ext cx="5044969" cy="535259"/>
          </a:xfrm>
          <a:prstGeom prst="roundRect">
            <a:avLst/>
          </a:prstGeom>
          <a:solidFill>
            <a:srgbClr val="018590"/>
          </a:solidFill>
          <a:ln>
            <a:solidFill>
              <a:srgbClr val="0185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000" b="1"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rPr>
              <a:t>11 Hot </a:t>
            </a:r>
            <a:r>
              <a:rPr kumimoji="0" lang="pl-PL" sz="2000" b="1" i="0" u="none" strike="noStrike" kern="1200" cap="none" spc="0" normalizeH="0" baseline="0" noProof="0" dirty="0" err="1">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rPr>
              <a:t>Desk</a:t>
            </a:r>
            <a:r>
              <a:rPr kumimoji="0" lang="pl-PL" sz="2000" b="1"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rPr>
              <a:t> – 148 </a:t>
            </a:r>
            <a:r>
              <a:rPr kumimoji="0" lang="pl-PL" sz="2000" b="1" i="0" u="none" strike="noStrike" kern="1200" cap="none" spc="0" normalizeH="0" baseline="0" noProof="0" dirty="0" err="1">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rPr>
              <a:t>meetings</a:t>
            </a:r>
            <a:endParaRPr kumimoji="0" lang="en-US" sz="2000" b="1"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24" name="Rectangle: Rounded Corners 9">
            <a:extLst>
              <a:ext uri="{FF2B5EF4-FFF2-40B4-BE49-F238E27FC236}">
                <a16:creationId xmlns:a16="http://schemas.microsoft.com/office/drawing/2014/main" id="{E4FB0D6F-8E02-1B14-F304-E0C47C1BA500}"/>
              </a:ext>
            </a:extLst>
          </p:cNvPr>
          <p:cNvSpPr/>
          <p:nvPr/>
        </p:nvSpPr>
        <p:spPr>
          <a:xfrm>
            <a:off x="6718852" y="4934316"/>
            <a:ext cx="5044969" cy="538779"/>
          </a:xfrm>
          <a:prstGeom prst="roundRect">
            <a:avLst/>
          </a:prstGeom>
          <a:solidFill>
            <a:srgbClr val="018590"/>
          </a:solidFill>
          <a:ln>
            <a:solidFill>
              <a:srgbClr val="0185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000" b="1" i="0" u="none" strike="noStrike" kern="1200" cap="none" spc="0" normalizeH="0" baseline="0" noProof="0" dirty="0" err="1">
                <a:ln>
                  <a:noFill/>
                </a:ln>
                <a:solidFill>
                  <a:prstClr val="white"/>
                </a:solidFill>
                <a:effectLst/>
                <a:highlight>
                  <a:srgbClr val="018590"/>
                </a:highlight>
                <a:uLnTx/>
                <a:uFillTx/>
                <a:latin typeface="Roboto"/>
                <a:ea typeface="Roboto"/>
                <a:cs typeface="Roboto"/>
              </a:rPr>
              <a:t>Meetings</a:t>
            </a:r>
            <a:r>
              <a:rPr kumimoji="0" lang="pl-PL" sz="2000" b="1" i="0" u="none" strike="noStrike" kern="1200" cap="none" spc="0" normalizeH="0" baseline="0" noProof="0" dirty="0">
                <a:ln>
                  <a:noFill/>
                </a:ln>
                <a:solidFill>
                  <a:prstClr val="white"/>
                </a:solidFill>
                <a:effectLst/>
                <a:highlight>
                  <a:srgbClr val="018590"/>
                </a:highlight>
                <a:uLnTx/>
                <a:uFillTx/>
                <a:latin typeface="Roboto"/>
                <a:ea typeface="Roboto"/>
                <a:cs typeface="Roboto"/>
              </a:rPr>
              <a:t> feedback – 101 </a:t>
            </a:r>
            <a:r>
              <a:rPr kumimoji="0" lang="pl-PL" sz="2000" b="1" i="0" u="none" strike="noStrike" kern="1200" cap="none" spc="0" normalizeH="0" baseline="0" noProof="0" dirty="0" err="1">
                <a:ln>
                  <a:noFill/>
                </a:ln>
                <a:solidFill>
                  <a:prstClr val="white"/>
                </a:solidFill>
                <a:effectLst/>
                <a:highlight>
                  <a:srgbClr val="018590"/>
                </a:highlight>
                <a:uLnTx/>
                <a:uFillTx/>
                <a:latin typeface="Roboto"/>
                <a:ea typeface="Roboto"/>
                <a:cs typeface="Roboto"/>
              </a:rPr>
              <a:t>positive</a:t>
            </a:r>
            <a:r>
              <a:rPr kumimoji="0" lang="pl-PL" sz="2000" b="1" i="0" u="none" strike="noStrike" kern="1200" cap="none" spc="0" normalizeH="0" baseline="0" noProof="0" dirty="0">
                <a:ln>
                  <a:noFill/>
                </a:ln>
                <a:solidFill>
                  <a:prstClr val="white"/>
                </a:solidFill>
                <a:effectLst/>
                <a:highlight>
                  <a:srgbClr val="018590"/>
                </a:highlight>
                <a:uLnTx/>
                <a:uFillTx/>
                <a:latin typeface="Roboto"/>
                <a:ea typeface="Roboto"/>
                <a:cs typeface="Roboto"/>
              </a:rPr>
              <a:t> </a:t>
            </a:r>
            <a:r>
              <a:rPr kumimoji="0" lang="pl-PL" sz="2000" b="1" i="0" u="none" strike="noStrike" kern="1200" cap="none" spc="0" normalizeH="0" baseline="0" noProof="0" dirty="0" err="1">
                <a:ln>
                  <a:noFill/>
                </a:ln>
                <a:solidFill>
                  <a:prstClr val="white"/>
                </a:solidFill>
                <a:effectLst/>
                <a:highlight>
                  <a:srgbClr val="018590"/>
                </a:highlight>
                <a:uLnTx/>
                <a:uFillTx/>
                <a:latin typeface="Roboto"/>
                <a:ea typeface="Roboto"/>
                <a:cs typeface="Roboto"/>
              </a:rPr>
              <a:t>ratings</a:t>
            </a:r>
            <a:endParaRPr kumimoji="0" lang="en-GB" sz="2000" b="1" i="0" u="none" strike="noStrike" kern="1200" cap="none" spc="0" normalizeH="0" baseline="0" noProof="0" dirty="0">
              <a:ln>
                <a:noFill/>
              </a:ln>
              <a:solidFill>
                <a:prstClr val="white"/>
              </a:solidFill>
              <a:effectLst/>
              <a:highlight>
                <a:srgbClr val="018590"/>
              </a:highlight>
              <a:uLnTx/>
              <a:uFillTx/>
              <a:latin typeface="Roboto Light"/>
              <a:ea typeface="Roboto"/>
              <a:cs typeface="Roboto Light"/>
            </a:endParaRPr>
          </a:p>
        </p:txBody>
      </p:sp>
      <p:sp>
        <p:nvSpPr>
          <p:cNvPr id="10" name="Rectangle: Rounded Corners 9">
            <a:extLst>
              <a:ext uri="{FF2B5EF4-FFF2-40B4-BE49-F238E27FC236}">
                <a16:creationId xmlns:a16="http://schemas.microsoft.com/office/drawing/2014/main" id="{F4C434FF-764C-482A-7B57-CF15F33239AD}"/>
              </a:ext>
            </a:extLst>
          </p:cNvPr>
          <p:cNvSpPr/>
          <p:nvPr/>
        </p:nvSpPr>
        <p:spPr>
          <a:xfrm>
            <a:off x="6718852" y="2851792"/>
            <a:ext cx="5044969" cy="535259"/>
          </a:xfrm>
          <a:prstGeom prst="roundRect">
            <a:avLst/>
          </a:prstGeom>
          <a:solidFill>
            <a:srgbClr val="018590"/>
          </a:solidFill>
          <a:ln>
            <a:solidFill>
              <a:srgbClr val="0185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2000" b="1"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rPr>
              <a:t>24 </a:t>
            </a:r>
            <a:r>
              <a:rPr kumimoji="0" lang="pl-PL" sz="2000" b="1" i="0" u="none" strike="noStrike" kern="1200" cap="none" spc="0" normalizeH="0" baseline="0" noProof="0" dirty="0" err="1">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rPr>
              <a:t>Countries</a:t>
            </a:r>
            <a:r>
              <a:rPr kumimoji="0" lang="pl-PL" sz="2000" b="1"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pl-PL" sz="2000" b="1" i="0" u="none" strike="noStrike" kern="1200" cap="none" spc="0" normalizeH="0" baseline="0" noProof="0" dirty="0" err="1">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rPr>
              <a:t>represented</a:t>
            </a:r>
            <a:endParaRPr kumimoji="0" lang="en-US" sz="2000" b="1"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3038745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24"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6B6D0B-A1E2-E93D-25B8-760A6E107E96}"/>
            </a:ext>
          </a:extLst>
        </p:cNvPr>
        <p:cNvGrpSpPr/>
        <p:nvPr/>
      </p:nvGrpSpPr>
      <p:grpSpPr>
        <a:xfrm>
          <a:off x="0" y="0"/>
          <a:ext cx="0" cy="0"/>
          <a:chOff x="0" y="0"/>
          <a:chExt cx="0" cy="0"/>
        </a:xfrm>
      </p:grpSpPr>
      <p:pic>
        <p:nvPicPr>
          <p:cNvPr id="13" name="Immagine 12" descr="Immagine che contiene schermata, aqua, design&#10;&#10;Il contenuto generato dall'IA potrebbe non essere corretto.">
            <a:extLst>
              <a:ext uri="{FF2B5EF4-FFF2-40B4-BE49-F238E27FC236}">
                <a16:creationId xmlns:a16="http://schemas.microsoft.com/office/drawing/2014/main" id="{D4F1970A-CDE7-F5CF-2278-BBBFDC93FC7E}"/>
              </a:ext>
            </a:extLst>
          </p:cNvPr>
          <p:cNvPicPr>
            <a:picLocks noChangeAspect="1"/>
          </p:cNvPicPr>
          <p:nvPr/>
        </p:nvPicPr>
        <p:blipFill>
          <a:blip r:embed="rId2"/>
          <a:stretch>
            <a:fillRect/>
          </a:stretch>
        </p:blipFill>
        <p:spPr>
          <a:xfrm>
            <a:off x="316923" y="3118233"/>
            <a:ext cx="7366412" cy="1332117"/>
          </a:xfrm>
          <a:prstGeom prst="rect">
            <a:avLst/>
          </a:prstGeom>
        </p:spPr>
      </p:pic>
      <p:pic>
        <p:nvPicPr>
          <p:cNvPr id="6" name="Immagine 5" descr="Immagine che contiene schermata, Carattere, aqua, design&#10;&#10;Il contenuto generato dall'IA potrebbe non essere corretto.">
            <a:extLst>
              <a:ext uri="{FF2B5EF4-FFF2-40B4-BE49-F238E27FC236}">
                <a16:creationId xmlns:a16="http://schemas.microsoft.com/office/drawing/2014/main" id="{4DC61E38-F63F-CF16-00F5-AD8D40709A52}"/>
              </a:ext>
            </a:extLst>
          </p:cNvPr>
          <p:cNvPicPr>
            <a:picLocks noChangeAspect="1"/>
          </p:cNvPicPr>
          <p:nvPr/>
        </p:nvPicPr>
        <p:blipFill>
          <a:blip r:embed="rId3"/>
          <a:stretch>
            <a:fillRect/>
          </a:stretch>
        </p:blipFill>
        <p:spPr>
          <a:xfrm>
            <a:off x="316923" y="1456941"/>
            <a:ext cx="7427520" cy="1292171"/>
          </a:xfrm>
          <a:prstGeom prst="rect">
            <a:avLst/>
          </a:prstGeom>
        </p:spPr>
      </p:pic>
      <p:sp>
        <p:nvSpPr>
          <p:cNvPr id="3" name="Content Placeholder 2">
            <a:extLst>
              <a:ext uri="{FF2B5EF4-FFF2-40B4-BE49-F238E27FC236}">
                <a16:creationId xmlns:a16="http://schemas.microsoft.com/office/drawing/2014/main" id="{1FF1F172-DD04-6AB9-A94E-F334A788D6EB}"/>
              </a:ext>
            </a:extLst>
          </p:cNvPr>
          <p:cNvSpPr>
            <a:spLocks noGrp="1"/>
          </p:cNvSpPr>
          <p:nvPr>
            <p:ph sz="half" idx="15"/>
          </p:nvPr>
        </p:nvSpPr>
        <p:spPr>
          <a:xfrm>
            <a:off x="528931" y="1090424"/>
            <a:ext cx="6852530" cy="598418"/>
          </a:xfrm>
        </p:spPr>
        <p:txBody>
          <a:bodyPr vert="horz" lIns="91440" tIns="45720" rIns="91440" bIns="45720" rtlCol="0" anchor="t">
            <a:noAutofit/>
          </a:bodyPr>
          <a:lstStyle/>
          <a:p>
            <a:r>
              <a:rPr lang="it-IT" sz="2000" dirty="0"/>
              <a:t>How </a:t>
            </a:r>
            <a:r>
              <a:rPr lang="it-IT" sz="2000" b="1" dirty="0" err="1">
                <a:solidFill>
                  <a:srgbClr val="018590"/>
                </a:solidFill>
              </a:rPr>
              <a:t>relevant</a:t>
            </a:r>
            <a:r>
              <a:rPr lang="it-IT" sz="2000" dirty="0"/>
              <a:t> </a:t>
            </a:r>
            <a:r>
              <a:rPr lang="it-IT" sz="2000" dirty="0" err="1"/>
              <a:t>did</a:t>
            </a:r>
            <a:r>
              <a:rPr lang="it-IT" sz="2000" dirty="0"/>
              <a:t> </a:t>
            </a:r>
            <a:r>
              <a:rPr lang="it-IT" sz="2000" dirty="0" err="1"/>
              <a:t>you</a:t>
            </a:r>
            <a:r>
              <a:rPr lang="it-IT" sz="2000" dirty="0"/>
              <a:t> </a:t>
            </a:r>
            <a:r>
              <a:rPr lang="it-IT" sz="2000" dirty="0" err="1"/>
              <a:t>find</a:t>
            </a:r>
            <a:r>
              <a:rPr lang="it-IT" sz="2000" dirty="0"/>
              <a:t> the event, </a:t>
            </a:r>
            <a:r>
              <a:rPr lang="it-IT" sz="2000" dirty="0" err="1"/>
              <a:t>its</a:t>
            </a:r>
            <a:r>
              <a:rPr lang="it-IT" sz="2000" dirty="0"/>
              <a:t> </a:t>
            </a:r>
            <a:r>
              <a:rPr lang="it-IT" sz="2000" dirty="0" err="1"/>
              <a:t>attendees</a:t>
            </a:r>
            <a:r>
              <a:rPr lang="it-IT" sz="2000" dirty="0"/>
              <a:t> and the </a:t>
            </a:r>
            <a:r>
              <a:rPr lang="it-IT" sz="2000" b="1" dirty="0">
                <a:solidFill>
                  <a:srgbClr val="018590"/>
                </a:solidFill>
              </a:rPr>
              <a:t>connections</a:t>
            </a:r>
            <a:r>
              <a:rPr lang="it-IT" sz="2000" dirty="0"/>
              <a:t> </a:t>
            </a:r>
            <a:r>
              <a:rPr lang="it-IT" sz="2000" dirty="0" err="1"/>
              <a:t>you</a:t>
            </a:r>
            <a:r>
              <a:rPr lang="it-IT" sz="2000" dirty="0"/>
              <a:t> made?</a:t>
            </a:r>
          </a:p>
        </p:txBody>
      </p:sp>
      <p:sp>
        <p:nvSpPr>
          <p:cNvPr id="2" name="Slide Number Placeholder 1">
            <a:extLst>
              <a:ext uri="{FF2B5EF4-FFF2-40B4-BE49-F238E27FC236}">
                <a16:creationId xmlns:a16="http://schemas.microsoft.com/office/drawing/2014/main" id="{23172C95-5B7F-4B6B-C0A5-60B4C3295F7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814595-6856-9B4E-BECB-F9B7E4876AE1}" type="slidenum">
              <a:rPr kumimoji="0" lang="nl-NL" sz="900" b="0" i="0" u="none" strike="noStrike" kern="1200" cap="none" spc="0" normalizeH="0" baseline="0" noProof="0" smtClean="0">
                <a:ln>
                  <a:noFill/>
                </a:ln>
                <a:solidFill>
                  <a:prstClr val="black">
                    <a:tint val="75000"/>
                  </a:prstClr>
                </a:solidFill>
                <a:effectLst/>
                <a:uLnTx/>
                <a:uFillTx/>
                <a:latin typeface="Roboto Light"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nl-NL" sz="900" b="0" i="0" u="none" strike="noStrike" kern="1200" cap="none" spc="0" normalizeH="0" baseline="0" noProof="0">
              <a:ln>
                <a:noFill/>
              </a:ln>
              <a:solidFill>
                <a:prstClr val="black">
                  <a:tint val="75000"/>
                </a:prstClr>
              </a:solidFill>
              <a:effectLst/>
              <a:uLnTx/>
              <a:uFillTx/>
              <a:latin typeface="Roboto Light" panose="02000000000000000000" pitchFamily="2" charset="0"/>
              <a:ea typeface="+mn-ea"/>
              <a:cs typeface="+mn-cs"/>
            </a:endParaRPr>
          </a:p>
        </p:txBody>
      </p:sp>
      <p:sp>
        <p:nvSpPr>
          <p:cNvPr id="8" name="CasellaDiTesto 7">
            <a:extLst>
              <a:ext uri="{FF2B5EF4-FFF2-40B4-BE49-F238E27FC236}">
                <a16:creationId xmlns:a16="http://schemas.microsoft.com/office/drawing/2014/main" id="{5E12CE1B-6598-1196-A150-B6D1103C86D5}"/>
              </a:ext>
            </a:extLst>
          </p:cNvPr>
          <p:cNvSpPr txBox="1"/>
          <p:nvPr/>
        </p:nvSpPr>
        <p:spPr>
          <a:xfrm>
            <a:off x="7381459" y="3660242"/>
            <a:ext cx="4772652"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5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How many </a:t>
            </a:r>
            <a:r>
              <a:rPr kumimoji="0" lang="en-GB" sz="2000" b="1" i="0" u="none" strike="noStrike" kern="1500" cap="none" spc="0" normalizeH="0" baseline="0" noProof="0" dirty="0">
                <a:ln>
                  <a:noFill/>
                </a:ln>
                <a:solidFill>
                  <a:srgbClr val="018590"/>
                </a:solidFill>
                <a:effectLst/>
                <a:uLnTx/>
                <a:uFillTx/>
                <a:latin typeface="Roboto Light" panose="02000000000000000000" pitchFamily="2" charset="0"/>
                <a:ea typeface="Roboto Light" panose="02000000000000000000" pitchFamily="2" charset="0"/>
                <a:cs typeface="+mn-cs"/>
              </a:rPr>
              <a:t>meaningful connections </a:t>
            </a:r>
            <a:r>
              <a:rPr kumimoji="0" lang="en-GB" sz="2000" b="0" i="0" u="none" strike="noStrike" kern="15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did you make at this event?</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12" name="Content Placeholder 2">
            <a:extLst>
              <a:ext uri="{FF2B5EF4-FFF2-40B4-BE49-F238E27FC236}">
                <a16:creationId xmlns:a16="http://schemas.microsoft.com/office/drawing/2014/main" id="{F1CB7895-6FC1-FB24-6BE3-C35BCFAFC5A2}"/>
              </a:ext>
            </a:extLst>
          </p:cNvPr>
          <p:cNvSpPr txBox="1">
            <a:spLocks/>
          </p:cNvSpPr>
          <p:nvPr/>
        </p:nvSpPr>
        <p:spPr>
          <a:xfrm>
            <a:off x="528929" y="2691845"/>
            <a:ext cx="6852530" cy="603887"/>
          </a:xfrm>
          <a:prstGeom prst="rect">
            <a:avLst/>
          </a:prstGeom>
        </p:spPr>
        <p:txBody>
          <a:bodyPr vert="horz" lIns="91440" tIns="45720" rIns="91440" bIns="45720" rtlCol="0" anchor="t">
            <a:noAutofit/>
          </a:bodyPr>
          <a:lstStyle>
            <a:lvl1pPr marL="0" indent="0" algn="l" defTabSz="914377" rtl="0" eaLnBrk="1" latinLnBrk="0" hangingPunct="1">
              <a:lnSpc>
                <a:spcPct val="130000"/>
              </a:lnSpc>
              <a:spcBef>
                <a:spcPts val="1000"/>
              </a:spcBef>
              <a:buFont typeface="Arial" panose="020B0604020202020204" pitchFamily="34" charset="0"/>
              <a:buNone/>
              <a:defRPr sz="1500" b="0" i="0" kern="1500" spc="0" baseline="0">
                <a:solidFill>
                  <a:schemeClr val="tx1"/>
                </a:solidFill>
                <a:latin typeface="Roboto Light" panose="02000000000000000000" pitchFamily="2" charset="0"/>
                <a:ea typeface="Roboto Light" panose="02000000000000000000" pitchFamily="2"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1500" b="0" i="0" kern="1200" baseline="0">
                <a:solidFill>
                  <a:schemeClr val="bg2">
                    <a:lumMod val="25000"/>
                  </a:schemeClr>
                </a:solidFill>
                <a:latin typeface="Roboto Light" panose="02000000000000000000" pitchFamily="2" charset="0"/>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500" b="0" i="0" kern="1200" baseline="0">
                <a:solidFill>
                  <a:schemeClr val="bg2">
                    <a:lumMod val="25000"/>
                  </a:schemeClr>
                </a:solidFill>
                <a:latin typeface="Roboto Light" panose="02000000000000000000" pitchFamily="2" charset="0"/>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500" b="0" i="0" kern="1200" baseline="0">
                <a:solidFill>
                  <a:schemeClr val="bg2">
                    <a:lumMod val="25000"/>
                  </a:schemeClr>
                </a:solidFill>
                <a:latin typeface="Roboto Light" panose="02000000000000000000" pitchFamily="2" charset="0"/>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500" b="0" i="0" kern="1200" baseline="0">
                <a:solidFill>
                  <a:schemeClr val="bg2">
                    <a:lumMod val="25000"/>
                  </a:schemeClr>
                </a:solidFill>
                <a:latin typeface="Roboto Light" panose="02000000000000000000"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130000"/>
              </a:lnSpc>
              <a:spcBef>
                <a:spcPts val="1000"/>
              </a:spcBef>
              <a:spcAft>
                <a:spcPts val="0"/>
              </a:spcAft>
              <a:buClrTx/>
              <a:buSzTx/>
              <a:buFont typeface="Arial" panose="020B0604020202020204" pitchFamily="34" charset="0"/>
              <a:buNone/>
              <a:tabLst/>
              <a:defRPr/>
            </a:pPr>
            <a:r>
              <a:rPr kumimoji="0" lang="it-IT" sz="2000" b="0" i="0" u="none" strike="noStrike" kern="15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How </a:t>
            </a:r>
            <a:r>
              <a:rPr kumimoji="0" lang="it-IT" sz="2000" b="0" i="0" u="none" strike="noStrike" kern="1500" cap="none" spc="0" normalizeH="0" baseline="0" noProof="0" dirty="0" err="1">
                <a:ln>
                  <a:noFill/>
                </a:ln>
                <a:solidFill>
                  <a:prstClr val="black"/>
                </a:solidFill>
                <a:effectLst/>
                <a:uLnTx/>
                <a:uFillTx/>
                <a:latin typeface="Roboto Light" panose="02000000000000000000" pitchFamily="2" charset="0"/>
                <a:ea typeface="Roboto Light" panose="02000000000000000000" pitchFamily="2" charset="0"/>
                <a:cs typeface="+mn-cs"/>
              </a:rPr>
              <a:t>satisfied</a:t>
            </a:r>
            <a:r>
              <a:rPr kumimoji="0" lang="it-IT" sz="2000" b="0" i="0" u="none" strike="noStrike" kern="15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 are </a:t>
            </a:r>
            <a:r>
              <a:rPr kumimoji="0" lang="it-IT" sz="2000" b="0" i="0" u="none" strike="noStrike" kern="1500" cap="none" spc="0" normalizeH="0" baseline="0" noProof="0" dirty="0" err="1">
                <a:ln>
                  <a:noFill/>
                </a:ln>
                <a:solidFill>
                  <a:prstClr val="black"/>
                </a:solidFill>
                <a:effectLst/>
                <a:uLnTx/>
                <a:uFillTx/>
                <a:latin typeface="Roboto Light" panose="02000000000000000000" pitchFamily="2" charset="0"/>
                <a:ea typeface="Roboto Light" panose="02000000000000000000" pitchFamily="2" charset="0"/>
                <a:cs typeface="+mn-cs"/>
              </a:rPr>
              <a:t>you</a:t>
            </a:r>
            <a:r>
              <a:rPr kumimoji="0" lang="it-IT" sz="2000" b="0" i="0" u="none" strike="noStrike" kern="15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 with the </a:t>
            </a:r>
            <a:r>
              <a:rPr kumimoji="0" lang="it-IT" sz="2000" b="1" i="0" u="none" strike="noStrike" kern="1500" cap="none" spc="0" normalizeH="0" baseline="0" noProof="0" dirty="0" err="1">
                <a:ln>
                  <a:noFill/>
                </a:ln>
                <a:solidFill>
                  <a:srgbClr val="018590"/>
                </a:solidFill>
                <a:effectLst/>
                <a:uLnTx/>
                <a:uFillTx/>
                <a:latin typeface="Roboto Light" panose="02000000000000000000" pitchFamily="2" charset="0"/>
                <a:ea typeface="Roboto Light" panose="02000000000000000000" pitchFamily="2" charset="0"/>
                <a:cs typeface="+mn-cs"/>
              </a:rPr>
              <a:t>quality</a:t>
            </a:r>
            <a:r>
              <a:rPr kumimoji="0" lang="it-IT" sz="2000" b="1" i="0" u="none" strike="noStrike" kern="1500" cap="none" spc="0" normalizeH="0" baseline="0" noProof="0" dirty="0">
                <a:ln>
                  <a:noFill/>
                </a:ln>
                <a:solidFill>
                  <a:srgbClr val="018590"/>
                </a:solidFill>
                <a:effectLst/>
                <a:uLnTx/>
                <a:uFillTx/>
                <a:latin typeface="Roboto Light" panose="02000000000000000000" pitchFamily="2" charset="0"/>
                <a:ea typeface="Roboto Light" panose="02000000000000000000" pitchFamily="2" charset="0"/>
                <a:cs typeface="+mn-cs"/>
              </a:rPr>
              <a:t> and </a:t>
            </a:r>
            <a:r>
              <a:rPr kumimoji="0" lang="it-IT" sz="2000" b="1" i="0" u="none" strike="noStrike" kern="1500" cap="none" spc="0" normalizeH="0" baseline="0" noProof="0" dirty="0" err="1">
                <a:ln>
                  <a:noFill/>
                </a:ln>
                <a:solidFill>
                  <a:srgbClr val="018590"/>
                </a:solidFill>
                <a:effectLst/>
                <a:uLnTx/>
                <a:uFillTx/>
                <a:latin typeface="Roboto Light" panose="02000000000000000000" pitchFamily="2" charset="0"/>
                <a:ea typeface="Roboto Light" panose="02000000000000000000" pitchFamily="2" charset="0"/>
                <a:cs typeface="+mn-cs"/>
              </a:rPr>
              <a:t>quantity</a:t>
            </a:r>
            <a:r>
              <a:rPr kumimoji="0" lang="it-IT" sz="2000" b="1" i="0" u="none" strike="noStrike" kern="1500" cap="none" spc="0" normalizeH="0" baseline="0" noProof="0" dirty="0">
                <a:ln>
                  <a:noFill/>
                </a:ln>
                <a:solidFill>
                  <a:srgbClr val="018590"/>
                </a:solidFill>
                <a:effectLst/>
                <a:uLnTx/>
                <a:uFillTx/>
                <a:latin typeface="Roboto Light" panose="02000000000000000000" pitchFamily="2" charset="0"/>
                <a:ea typeface="Roboto Light" panose="02000000000000000000" pitchFamily="2" charset="0"/>
                <a:cs typeface="+mn-cs"/>
              </a:rPr>
              <a:t> of networking </a:t>
            </a:r>
            <a:r>
              <a:rPr kumimoji="0" lang="it-IT" sz="2000" b="1" i="0" u="none" strike="noStrike" kern="1500" cap="none" spc="0" normalizeH="0" baseline="0" noProof="0" dirty="0" err="1">
                <a:ln>
                  <a:noFill/>
                </a:ln>
                <a:solidFill>
                  <a:srgbClr val="018590"/>
                </a:solidFill>
                <a:effectLst/>
                <a:uLnTx/>
                <a:uFillTx/>
                <a:latin typeface="Roboto Light" panose="02000000000000000000" pitchFamily="2" charset="0"/>
                <a:ea typeface="Roboto Light" panose="02000000000000000000" pitchFamily="2" charset="0"/>
                <a:cs typeface="+mn-cs"/>
              </a:rPr>
              <a:t>opportunities</a:t>
            </a:r>
            <a:r>
              <a:rPr kumimoji="0" lang="it-IT" sz="2000" b="1" i="0" u="none" strike="noStrike" kern="1500" cap="none" spc="0" normalizeH="0" baseline="0" noProof="0" dirty="0">
                <a:ln>
                  <a:noFill/>
                </a:ln>
                <a:solidFill>
                  <a:srgbClr val="018590"/>
                </a:solidFill>
                <a:effectLst/>
                <a:uLnTx/>
                <a:uFillTx/>
                <a:latin typeface="Roboto Light" panose="02000000000000000000" pitchFamily="2" charset="0"/>
                <a:ea typeface="Roboto Light" panose="02000000000000000000" pitchFamily="2" charset="0"/>
                <a:cs typeface="+mn-cs"/>
              </a:rPr>
              <a:t> </a:t>
            </a:r>
            <a:r>
              <a:rPr kumimoji="0" lang="it-IT" sz="2000" b="0" i="0" u="none" strike="noStrike" kern="1500" cap="none" spc="0" normalizeH="0" baseline="0" noProof="0" dirty="0" err="1">
                <a:ln>
                  <a:noFill/>
                </a:ln>
                <a:solidFill>
                  <a:prstClr val="black"/>
                </a:solidFill>
                <a:effectLst/>
                <a:uLnTx/>
                <a:uFillTx/>
                <a:latin typeface="Roboto Light" panose="02000000000000000000" pitchFamily="2" charset="0"/>
                <a:ea typeface="Roboto Light" panose="02000000000000000000" pitchFamily="2" charset="0"/>
                <a:cs typeface="+mn-cs"/>
              </a:rPr>
              <a:t>provided</a:t>
            </a:r>
            <a:r>
              <a:rPr kumimoji="0" lang="it-IT" sz="2000" b="0" i="0" u="none" strike="noStrike" kern="15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a:t>
            </a:r>
          </a:p>
        </p:txBody>
      </p:sp>
      <p:pic>
        <p:nvPicPr>
          <p:cNvPr id="9" name="Immagine 8" descr="Immagine che contiene testo, schermata, Carattere, aqua&#10;&#10;Il contenuto generato dall'IA potrebbe non essere corretto.">
            <a:extLst>
              <a:ext uri="{FF2B5EF4-FFF2-40B4-BE49-F238E27FC236}">
                <a16:creationId xmlns:a16="http://schemas.microsoft.com/office/drawing/2014/main" id="{AC40D792-CD2F-BFD2-E2BE-7BEF5FC83B79}"/>
              </a:ext>
            </a:extLst>
          </p:cNvPr>
          <p:cNvPicPr>
            <a:picLocks noChangeAspect="1"/>
          </p:cNvPicPr>
          <p:nvPr/>
        </p:nvPicPr>
        <p:blipFill>
          <a:blip r:embed="rId4"/>
          <a:stretch>
            <a:fillRect/>
          </a:stretch>
        </p:blipFill>
        <p:spPr>
          <a:xfrm>
            <a:off x="528929" y="5556200"/>
            <a:ext cx="6731842" cy="855741"/>
          </a:xfrm>
          <a:prstGeom prst="rect">
            <a:avLst/>
          </a:prstGeom>
        </p:spPr>
      </p:pic>
      <p:sp>
        <p:nvSpPr>
          <p:cNvPr id="10" name="Content Placeholder 2">
            <a:extLst>
              <a:ext uri="{FF2B5EF4-FFF2-40B4-BE49-F238E27FC236}">
                <a16:creationId xmlns:a16="http://schemas.microsoft.com/office/drawing/2014/main" id="{12C63E0E-321C-8C13-CCB9-E750ACE9A7E0}"/>
              </a:ext>
            </a:extLst>
          </p:cNvPr>
          <p:cNvSpPr txBox="1">
            <a:spLocks/>
          </p:cNvSpPr>
          <p:nvPr/>
        </p:nvSpPr>
        <p:spPr>
          <a:xfrm>
            <a:off x="528929" y="4585065"/>
            <a:ext cx="6852530" cy="598418"/>
          </a:xfrm>
          <a:prstGeom prst="rect">
            <a:avLst/>
          </a:prstGeom>
        </p:spPr>
        <p:txBody>
          <a:bodyPr vert="horz" lIns="91440" tIns="45720" rIns="91440" bIns="45720" rtlCol="0" anchor="t">
            <a:noAutofit/>
          </a:bodyPr>
          <a:lstStyle>
            <a:lvl1pPr marL="0" indent="0" algn="l" defTabSz="914377" rtl="0" eaLnBrk="1" latinLnBrk="0" hangingPunct="1">
              <a:lnSpc>
                <a:spcPct val="130000"/>
              </a:lnSpc>
              <a:spcBef>
                <a:spcPts val="1000"/>
              </a:spcBef>
              <a:buFont typeface="Arial" panose="020B0604020202020204" pitchFamily="34" charset="0"/>
              <a:buNone/>
              <a:defRPr sz="1500" b="0" i="0" kern="1500" spc="0" baseline="0">
                <a:solidFill>
                  <a:schemeClr val="tx1"/>
                </a:solidFill>
                <a:latin typeface="Roboto Light" panose="02000000000000000000" pitchFamily="2" charset="0"/>
                <a:ea typeface="Roboto Light" panose="02000000000000000000" pitchFamily="2"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1500" b="0" i="0" kern="1200" baseline="0">
                <a:solidFill>
                  <a:schemeClr val="bg2">
                    <a:lumMod val="25000"/>
                  </a:schemeClr>
                </a:solidFill>
                <a:latin typeface="Roboto Light" panose="02000000000000000000" pitchFamily="2" charset="0"/>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500" b="0" i="0" kern="1200" baseline="0">
                <a:solidFill>
                  <a:schemeClr val="bg2">
                    <a:lumMod val="25000"/>
                  </a:schemeClr>
                </a:solidFill>
                <a:latin typeface="Roboto Light" panose="02000000000000000000" pitchFamily="2" charset="0"/>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500" b="0" i="0" kern="1200" baseline="0">
                <a:solidFill>
                  <a:schemeClr val="bg2">
                    <a:lumMod val="25000"/>
                  </a:schemeClr>
                </a:solidFill>
                <a:latin typeface="Roboto Light" panose="02000000000000000000" pitchFamily="2" charset="0"/>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500" b="0" i="0" kern="1200" baseline="0">
                <a:solidFill>
                  <a:schemeClr val="bg2">
                    <a:lumMod val="25000"/>
                  </a:schemeClr>
                </a:solidFill>
                <a:latin typeface="Roboto Light" panose="02000000000000000000" pitchFamily="2"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130000"/>
              </a:lnSpc>
              <a:spcBef>
                <a:spcPts val="1000"/>
              </a:spcBef>
              <a:spcAft>
                <a:spcPts val="0"/>
              </a:spcAft>
              <a:buClrTx/>
              <a:buSzTx/>
              <a:buFont typeface="Arial" panose="020B0604020202020204" pitchFamily="34" charset="0"/>
              <a:buNone/>
              <a:tabLst/>
              <a:defRPr/>
            </a:pPr>
            <a:r>
              <a:rPr kumimoji="0" lang="it-IT" sz="2000" b="0" i="0" u="none" strike="noStrike" kern="15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How </a:t>
            </a:r>
            <a:r>
              <a:rPr kumimoji="0" lang="it-IT" sz="2000" b="0" i="0" u="none" strike="noStrike" kern="1500" cap="none" spc="0" normalizeH="0" baseline="0" noProof="0" dirty="0" err="1">
                <a:ln>
                  <a:noFill/>
                </a:ln>
                <a:solidFill>
                  <a:prstClr val="black"/>
                </a:solidFill>
                <a:effectLst/>
                <a:uLnTx/>
                <a:uFillTx/>
                <a:latin typeface="Roboto Light" panose="02000000000000000000" pitchFamily="2" charset="0"/>
                <a:ea typeface="Roboto Light" panose="02000000000000000000" pitchFamily="2" charset="0"/>
                <a:cs typeface="+mn-cs"/>
              </a:rPr>
              <a:t>likely</a:t>
            </a:r>
            <a:r>
              <a:rPr kumimoji="0" lang="it-IT" sz="2000" b="0" i="0" u="none" strike="noStrike" kern="15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 are </a:t>
            </a:r>
            <a:r>
              <a:rPr kumimoji="0" lang="it-IT" sz="2000" b="0" i="0" u="none" strike="noStrike" kern="1500" cap="none" spc="0" normalizeH="0" baseline="0" noProof="0" dirty="0" err="1">
                <a:ln>
                  <a:noFill/>
                </a:ln>
                <a:solidFill>
                  <a:prstClr val="black"/>
                </a:solidFill>
                <a:effectLst/>
                <a:uLnTx/>
                <a:uFillTx/>
                <a:latin typeface="Roboto Light" panose="02000000000000000000" pitchFamily="2" charset="0"/>
                <a:ea typeface="Roboto Light" panose="02000000000000000000" pitchFamily="2" charset="0"/>
                <a:cs typeface="+mn-cs"/>
              </a:rPr>
              <a:t>you</a:t>
            </a:r>
            <a:r>
              <a:rPr kumimoji="0" lang="it-IT" sz="2000" b="0" i="0" u="none" strike="noStrike" kern="15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 to </a:t>
            </a:r>
            <a:r>
              <a:rPr kumimoji="0" lang="it-IT" sz="2000" b="1" i="0" u="none" strike="noStrike" kern="1500" cap="none" spc="0" normalizeH="0" baseline="0" noProof="0" dirty="0" err="1">
                <a:ln>
                  <a:noFill/>
                </a:ln>
                <a:solidFill>
                  <a:prstClr val="black"/>
                </a:solidFill>
                <a:effectLst/>
                <a:uLnTx/>
                <a:uFillTx/>
                <a:latin typeface="Roboto Light" panose="02000000000000000000" pitchFamily="2" charset="0"/>
                <a:ea typeface="Roboto Light" panose="02000000000000000000" pitchFamily="2" charset="0"/>
                <a:cs typeface="+mn-cs"/>
              </a:rPr>
              <a:t>engage</a:t>
            </a:r>
            <a:r>
              <a:rPr kumimoji="0" lang="it-IT" sz="2000" b="0" i="0" u="none" strike="noStrike" kern="15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 with the connections </a:t>
            </a:r>
            <a:r>
              <a:rPr kumimoji="0" lang="it-IT" sz="2000" b="0" i="0" u="none" strike="noStrike" kern="1500" cap="none" spc="0" normalizeH="0" baseline="0" noProof="0" dirty="0" err="1">
                <a:ln>
                  <a:noFill/>
                </a:ln>
                <a:solidFill>
                  <a:prstClr val="black"/>
                </a:solidFill>
                <a:effectLst/>
                <a:uLnTx/>
                <a:uFillTx/>
                <a:latin typeface="Roboto Light" panose="02000000000000000000" pitchFamily="2" charset="0"/>
                <a:ea typeface="Roboto Light" panose="02000000000000000000" pitchFamily="2" charset="0"/>
                <a:cs typeface="+mn-cs"/>
              </a:rPr>
              <a:t>you</a:t>
            </a:r>
            <a:r>
              <a:rPr kumimoji="0" lang="it-IT" sz="2000" b="0" i="0" u="none" strike="noStrike" kern="15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 made, after the event?</a:t>
            </a:r>
          </a:p>
        </p:txBody>
      </p:sp>
      <p:pic>
        <p:nvPicPr>
          <p:cNvPr id="15" name="Immagine 14" descr="Immagine che contiene testo, schermata, diagramma, Carattere&#10;&#10;Il contenuto generato dall'IA potrebbe non essere corretto.">
            <a:extLst>
              <a:ext uri="{FF2B5EF4-FFF2-40B4-BE49-F238E27FC236}">
                <a16:creationId xmlns:a16="http://schemas.microsoft.com/office/drawing/2014/main" id="{B7FDE7DF-FA47-1259-5A35-20D116652FB8}"/>
              </a:ext>
            </a:extLst>
          </p:cNvPr>
          <p:cNvPicPr>
            <a:picLocks noChangeAspect="1"/>
          </p:cNvPicPr>
          <p:nvPr/>
        </p:nvPicPr>
        <p:blipFill>
          <a:blip r:embed="rId5"/>
          <a:stretch>
            <a:fillRect/>
          </a:stretch>
        </p:blipFill>
        <p:spPr>
          <a:xfrm>
            <a:off x="7381459" y="4488445"/>
            <a:ext cx="4651964" cy="2027945"/>
          </a:xfrm>
          <a:prstGeom prst="rect">
            <a:avLst/>
          </a:prstGeom>
        </p:spPr>
      </p:pic>
      <p:sp>
        <p:nvSpPr>
          <p:cNvPr id="16" name="Titolo 15">
            <a:extLst>
              <a:ext uri="{FF2B5EF4-FFF2-40B4-BE49-F238E27FC236}">
                <a16:creationId xmlns:a16="http://schemas.microsoft.com/office/drawing/2014/main" id="{1F4B4330-095A-EE2C-22F1-DE86CA4C5CE5}"/>
              </a:ext>
            </a:extLst>
          </p:cNvPr>
          <p:cNvSpPr>
            <a:spLocks noGrp="1"/>
          </p:cNvSpPr>
          <p:nvPr>
            <p:ph type="title"/>
          </p:nvPr>
        </p:nvSpPr>
        <p:spPr/>
        <p:txBody>
          <a:bodyPr/>
          <a:lstStyle/>
          <a:p>
            <a:r>
              <a:rPr lang="en-GB" dirty="0"/>
              <a:t>On-site, Immediate feedback</a:t>
            </a:r>
          </a:p>
        </p:txBody>
      </p:sp>
      <p:pic>
        <p:nvPicPr>
          <p:cNvPr id="19" name="Immagine 18" descr="Immagine che contiene vestiti, persona, Viso umano, uomo&#10;&#10;Il contenuto generato dall'IA potrebbe non essere corretto.">
            <a:extLst>
              <a:ext uri="{FF2B5EF4-FFF2-40B4-BE49-F238E27FC236}">
                <a16:creationId xmlns:a16="http://schemas.microsoft.com/office/drawing/2014/main" id="{9B8F9B70-0E3B-5904-C902-68159079F1CA}"/>
              </a:ext>
            </a:extLst>
          </p:cNvPr>
          <p:cNvPicPr>
            <a:picLocks noChangeAspect="1"/>
          </p:cNvPicPr>
          <p:nvPr/>
        </p:nvPicPr>
        <p:blipFill rotWithShape="1">
          <a:blip r:embed="rId6"/>
          <a:srcRect t="5768" b="14871"/>
          <a:stretch/>
        </p:blipFill>
        <p:spPr>
          <a:xfrm>
            <a:off x="7443890" y="885021"/>
            <a:ext cx="4647789" cy="2760649"/>
          </a:xfrm>
          <a:prstGeom prst="rect">
            <a:avLst/>
          </a:prstGeom>
        </p:spPr>
      </p:pic>
    </p:spTree>
    <p:extLst>
      <p:ext uri="{BB962C8B-B14F-4D97-AF65-F5344CB8AC3E}">
        <p14:creationId xmlns:p14="http://schemas.microsoft.com/office/powerpoint/2010/main" val="2138614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12"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8B70E-0D9E-0DF7-02EE-E6A19F541F26}"/>
              </a:ext>
            </a:extLst>
          </p:cNvPr>
          <p:cNvSpPr>
            <a:spLocks noGrp="1"/>
          </p:cNvSpPr>
          <p:nvPr>
            <p:ph type="ctrTitle"/>
          </p:nvPr>
        </p:nvSpPr>
        <p:spPr>
          <a:xfrm>
            <a:off x="423013" y="1600200"/>
            <a:ext cx="11290016" cy="1006475"/>
          </a:xfrm>
        </p:spPr>
        <p:txBody>
          <a:bodyPr>
            <a:noAutofit/>
          </a:bodyPr>
          <a:lstStyle/>
          <a:p>
            <a:r>
              <a:rPr lang="en-US" sz="4800" b="1" dirty="0">
                <a:solidFill>
                  <a:srgbClr val="008792"/>
                </a:solidFill>
                <a:latin typeface="Roboto Light"/>
                <a:ea typeface="Roboto Light"/>
                <a:cs typeface="Roboto Light"/>
                <a:sym typeface="Roboto Light"/>
              </a:rPr>
              <a:t>Impact Assessment of the EOSC-Stakeholder Brokerage Event</a:t>
            </a:r>
            <a:endParaRPr lang="en-GB" sz="4800" dirty="0"/>
          </a:p>
        </p:txBody>
      </p:sp>
      <p:sp>
        <p:nvSpPr>
          <p:cNvPr id="3" name="Subtitle 2">
            <a:extLst>
              <a:ext uri="{FF2B5EF4-FFF2-40B4-BE49-F238E27FC236}">
                <a16:creationId xmlns:a16="http://schemas.microsoft.com/office/drawing/2014/main" id="{FA288002-7E15-E973-774C-6976134796F2}"/>
              </a:ext>
            </a:extLst>
          </p:cNvPr>
          <p:cNvSpPr>
            <a:spLocks noGrp="1"/>
          </p:cNvSpPr>
          <p:nvPr>
            <p:ph type="subTitle" idx="1"/>
          </p:nvPr>
        </p:nvSpPr>
        <p:spPr/>
        <p:txBody>
          <a:bodyPr/>
          <a:lstStyle/>
          <a:p>
            <a:r>
              <a:rPr lang="en-GB" dirty="0"/>
              <a:t>Analysis of the follow-up event-impact survey </a:t>
            </a:r>
            <a:br>
              <a:rPr lang="en-GB" dirty="0"/>
            </a:br>
            <a:r>
              <a:rPr lang="en-GB" dirty="0"/>
              <a:t>(02-21 June2026)</a:t>
            </a:r>
          </a:p>
        </p:txBody>
      </p:sp>
      <p:sp>
        <p:nvSpPr>
          <p:cNvPr id="12" name="TextBox 11">
            <a:extLst>
              <a:ext uri="{FF2B5EF4-FFF2-40B4-BE49-F238E27FC236}">
                <a16:creationId xmlns:a16="http://schemas.microsoft.com/office/drawing/2014/main" id="{3BB1C533-6B50-A12C-0665-85E79B0C1168}"/>
              </a:ext>
            </a:extLst>
          </p:cNvPr>
          <p:cNvSpPr txBox="1"/>
          <p:nvPr/>
        </p:nvSpPr>
        <p:spPr>
          <a:xfrm>
            <a:off x="777240" y="4251960"/>
            <a:ext cx="1828800"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200" b="1">
                <a:solidFill>
                  <a:srgbClr val="12355B"/>
                </a:solidFill>
              </a:defRPr>
            </a:pPr>
            <a:r>
              <a:rPr kumimoji="0" sz="1400" b="1" i="0" u="none" strike="noStrike" kern="1200" cap="none" spc="0" normalizeH="0" baseline="0" noProof="0">
                <a:ln>
                  <a:noFill/>
                </a:ln>
                <a:solidFill>
                  <a:srgbClr val="12355B"/>
                </a:solidFill>
                <a:effectLst/>
                <a:uLnTx/>
                <a:uFillTx/>
                <a:latin typeface="Calibri" panose="020F0502020204030204"/>
                <a:ea typeface="+mn-ea"/>
                <a:cs typeface="+mn-cs"/>
              </a:rPr>
              <a:t>Focus areas</a:t>
            </a:r>
          </a:p>
        </p:txBody>
      </p:sp>
      <p:sp>
        <p:nvSpPr>
          <p:cNvPr id="13" name="TextBox 12">
            <a:extLst>
              <a:ext uri="{FF2B5EF4-FFF2-40B4-BE49-F238E27FC236}">
                <a16:creationId xmlns:a16="http://schemas.microsoft.com/office/drawing/2014/main" id="{A180E17B-B671-1FEE-35B1-85CC48EE185D}"/>
              </a:ext>
            </a:extLst>
          </p:cNvPr>
          <p:cNvSpPr txBox="1"/>
          <p:nvPr/>
        </p:nvSpPr>
        <p:spPr>
          <a:xfrm>
            <a:off x="777240" y="4617720"/>
            <a:ext cx="7315200"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200">
                <a:solidFill>
                  <a:srgbClr val="111827"/>
                </a:solidFill>
              </a:defRPr>
            </a:pPr>
            <a:r>
              <a:rPr kumimoji="0" sz="1400" b="0" i="0" u="none" strike="noStrike" kern="1200" cap="none" spc="0" normalizeH="0" baseline="0" noProof="0">
                <a:ln>
                  <a:noFill/>
                </a:ln>
                <a:solidFill>
                  <a:srgbClr val="111827"/>
                </a:solidFill>
                <a:effectLst/>
                <a:uLnTx/>
                <a:uFillTx/>
                <a:latin typeface="Calibri" panose="020F0502020204030204"/>
                <a:ea typeface="+mn-ea"/>
                <a:cs typeface="+mn-cs"/>
              </a:rPr>
              <a:t>Respondent profile and stakeholder coverage</a:t>
            </a:r>
          </a:p>
          <a:p>
            <a:pPr marL="0" marR="0" lvl="0" indent="0" algn="l" defTabSz="914400" rtl="0" eaLnBrk="1" fontAlgn="auto" latinLnBrk="0" hangingPunct="1">
              <a:lnSpc>
                <a:spcPct val="100000"/>
              </a:lnSpc>
              <a:spcBef>
                <a:spcPts val="0"/>
              </a:spcBef>
              <a:spcAft>
                <a:spcPts val="0"/>
              </a:spcAft>
              <a:buClrTx/>
              <a:buSzTx/>
              <a:buFontTx/>
              <a:buNone/>
              <a:tabLst/>
              <a:defRPr sz="1200">
                <a:solidFill>
                  <a:srgbClr val="111827"/>
                </a:solidFill>
              </a:defRPr>
            </a:pPr>
            <a:r>
              <a:rPr kumimoji="0" sz="1400" b="0" i="0" u="none" strike="noStrike" kern="1200" cap="none" spc="0" normalizeH="0" baseline="0" noProof="0">
                <a:ln>
                  <a:noFill/>
                </a:ln>
                <a:solidFill>
                  <a:srgbClr val="111827"/>
                </a:solidFill>
                <a:effectLst/>
                <a:uLnTx/>
                <a:uFillTx/>
                <a:latin typeface="Calibri" panose="020F0502020204030204"/>
                <a:ea typeface="+mn-ea"/>
                <a:cs typeface="+mn-cs"/>
              </a:rPr>
              <a:t>Collaboration, qualified lead and knowledge uptake outcomes</a:t>
            </a:r>
          </a:p>
          <a:p>
            <a:pPr marL="0" marR="0" lvl="0" indent="0" algn="l" defTabSz="914400" rtl="0" eaLnBrk="1" fontAlgn="auto" latinLnBrk="0" hangingPunct="1">
              <a:lnSpc>
                <a:spcPct val="100000"/>
              </a:lnSpc>
              <a:spcBef>
                <a:spcPts val="0"/>
              </a:spcBef>
              <a:spcAft>
                <a:spcPts val="0"/>
              </a:spcAft>
              <a:buClrTx/>
              <a:buSzTx/>
              <a:buFontTx/>
              <a:buNone/>
              <a:tabLst/>
              <a:defRPr sz="1200">
                <a:solidFill>
                  <a:srgbClr val="111827"/>
                </a:solidFill>
              </a:defRPr>
            </a:pPr>
            <a:r>
              <a:rPr kumimoji="0" sz="1400" b="0" i="0" u="none" strike="noStrike" kern="1200" cap="none" spc="0" normalizeH="0" baseline="0" noProof="0">
                <a:ln>
                  <a:noFill/>
                </a:ln>
                <a:solidFill>
                  <a:srgbClr val="111827"/>
                </a:solidFill>
                <a:effectLst/>
                <a:uLnTx/>
                <a:uFillTx/>
                <a:latin typeface="Calibri" panose="020F0502020204030204"/>
                <a:ea typeface="+mn-ea"/>
                <a:cs typeface="+mn-cs"/>
              </a:rPr>
              <a:t>Node/project representation and open-text themes</a:t>
            </a:r>
          </a:p>
        </p:txBody>
      </p:sp>
    </p:spTree>
    <p:extLst>
      <p:ext uri="{BB962C8B-B14F-4D97-AF65-F5344CB8AC3E}">
        <p14:creationId xmlns:p14="http://schemas.microsoft.com/office/powerpoint/2010/main" val="34619928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F937E42-36E0-3A93-5A02-1C2ACBC559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814595-6856-9B4E-BECB-F9B7E4876AE1}" type="slidenum">
              <a:rPr kumimoji="0" lang="nl-NL" sz="900" b="0" i="0" u="none" strike="noStrike" kern="1200" cap="none" spc="0" normalizeH="0" baseline="0" noProof="0" smtClean="0">
                <a:ln>
                  <a:noFill/>
                </a:ln>
                <a:solidFill>
                  <a:prstClr val="black">
                    <a:tint val="75000"/>
                  </a:prstClr>
                </a:solidFill>
                <a:effectLst/>
                <a:uLnTx/>
                <a:uFillTx/>
                <a:latin typeface="Roboto Light"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nl-NL" sz="900" b="0" i="0" u="none" strike="noStrike" kern="1200" cap="none" spc="0" normalizeH="0" baseline="0" noProof="0" dirty="0">
              <a:ln>
                <a:noFill/>
              </a:ln>
              <a:solidFill>
                <a:prstClr val="black">
                  <a:tint val="75000"/>
                </a:prstClr>
              </a:solidFill>
              <a:effectLst/>
              <a:uLnTx/>
              <a:uFillTx/>
              <a:latin typeface="Roboto Light" panose="02000000000000000000" pitchFamily="2" charset="0"/>
              <a:ea typeface="+mn-ea"/>
              <a:cs typeface="+mn-cs"/>
            </a:endParaRPr>
          </a:p>
        </p:txBody>
      </p:sp>
      <p:sp>
        <p:nvSpPr>
          <p:cNvPr id="3" name="Content Placeholder 2">
            <a:extLst>
              <a:ext uri="{FF2B5EF4-FFF2-40B4-BE49-F238E27FC236}">
                <a16:creationId xmlns:a16="http://schemas.microsoft.com/office/drawing/2014/main" id="{B50A6DD3-9249-AD8C-4774-EC0BD05ECBA0}"/>
              </a:ext>
            </a:extLst>
          </p:cNvPr>
          <p:cNvSpPr>
            <a:spLocks noGrp="1"/>
          </p:cNvSpPr>
          <p:nvPr>
            <p:ph sz="half" idx="15"/>
          </p:nvPr>
        </p:nvSpPr>
        <p:spPr>
          <a:xfrm>
            <a:off x="2266122" y="3429000"/>
            <a:ext cx="9285795" cy="2792895"/>
          </a:xfrm>
        </p:spPr>
        <p:txBody>
          <a:bodyPr>
            <a:normAutofit/>
          </a:bodyPr>
          <a:lstStyle/>
          <a:p>
            <a:pPr marL="0" indent="0">
              <a:buNone/>
              <a:defRPr sz="1200">
                <a:solidFill>
                  <a:srgbClr val="111827"/>
                </a:solidFill>
              </a:defRPr>
            </a:pPr>
            <a:r>
              <a:rPr lang="en-GB" sz="1800" dirty="0">
                <a:latin typeface="Roboto" panose="02000000000000000000" pitchFamily="2" charset="0"/>
                <a:ea typeface="Roboto" panose="02000000000000000000" pitchFamily="2" charset="0"/>
              </a:rPr>
              <a:t>Focus areas:</a:t>
            </a:r>
          </a:p>
          <a:p>
            <a:pPr marL="285750" indent="-285750">
              <a:buFont typeface="Arial" panose="020B0604020202020204" pitchFamily="34" charset="0"/>
              <a:buChar char="•"/>
              <a:defRPr sz="1200">
                <a:solidFill>
                  <a:srgbClr val="111827"/>
                </a:solidFill>
              </a:defRPr>
            </a:pPr>
            <a:r>
              <a:rPr lang="en-GB" sz="1800" dirty="0">
                <a:latin typeface="Roboto" panose="02000000000000000000" pitchFamily="2" charset="0"/>
                <a:ea typeface="Roboto" panose="02000000000000000000" pitchFamily="2" charset="0"/>
              </a:rPr>
              <a:t>Respondent profile and stakeholder coverage</a:t>
            </a:r>
          </a:p>
          <a:p>
            <a:pPr marL="285750" indent="-285750">
              <a:buFont typeface="Arial" panose="020B0604020202020204" pitchFamily="34" charset="0"/>
              <a:buChar char="•"/>
              <a:defRPr sz="1200">
                <a:solidFill>
                  <a:srgbClr val="111827"/>
                </a:solidFill>
              </a:defRPr>
            </a:pPr>
            <a:r>
              <a:rPr lang="en-GB" sz="1800" dirty="0">
                <a:latin typeface="Roboto" panose="02000000000000000000" pitchFamily="2" charset="0"/>
                <a:ea typeface="Roboto" panose="02000000000000000000" pitchFamily="2" charset="0"/>
              </a:rPr>
              <a:t>Collaboration, qualified lead and knowledge uptake outcomes</a:t>
            </a:r>
          </a:p>
          <a:p>
            <a:pPr marL="285750" indent="-285750">
              <a:buFont typeface="Arial" panose="020B0604020202020204" pitchFamily="34" charset="0"/>
              <a:buChar char="•"/>
              <a:defRPr sz="1200">
                <a:solidFill>
                  <a:srgbClr val="111827"/>
                </a:solidFill>
              </a:defRPr>
            </a:pPr>
            <a:r>
              <a:rPr lang="en-GB" sz="1800" dirty="0">
                <a:latin typeface="Roboto" panose="02000000000000000000" pitchFamily="2" charset="0"/>
                <a:ea typeface="Roboto" panose="02000000000000000000" pitchFamily="2" charset="0"/>
              </a:rPr>
              <a:t>Node/project representation and open-text themes</a:t>
            </a:r>
          </a:p>
          <a:p>
            <a:pPr marL="0" indent="0">
              <a:buNone/>
            </a:pPr>
            <a:endParaRPr lang="en-GB" dirty="0"/>
          </a:p>
        </p:txBody>
      </p:sp>
      <p:sp>
        <p:nvSpPr>
          <p:cNvPr id="4" name="Title 3">
            <a:extLst>
              <a:ext uri="{FF2B5EF4-FFF2-40B4-BE49-F238E27FC236}">
                <a16:creationId xmlns:a16="http://schemas.microsoft.com/office/drawing/2014/main" id="{0179C11A-8583-54CE-8513-DCE6CAFA844D}"/>
              </a:ext>
            </a:extLst>
          </p:cNvPr>
          <p:cNvSpPr>
            <a:spLocks noGrp="1"/>
          </p:cNvSpPr>
          <p:nvPr>
            <p:ph type="title"/>
          </p:nvPr>
        </p:nvSpPr>
        <p:spPr/>
        <p:txBody>
          <a:bodyPr>
            <a:normAutofit/>
          </a:bodyPr>
          <a:lstStyle/>
          <a:p>
            <a:r>
              <a:rPr lang="en-GB" dirty="0"/>
              <a:t>Follow-up Impact Assessment (June 2026)</a:t>
            </a:r>
          </a:p>
        </p:txBody>
      </p:sp>
      <p:sp>
        <p:nvSpPr>
          <p:cNvPr id="5" name="Text Placeholder 4">
            <a:extLst>
              <a:ext uri="{FF2B5EF4-FFF2-40B4-BE49-F238E27FC236}">
                <a16:creationId xmlns:a16="http://schemas.microsoft.com/office/drawing/2014/main" id="{C7311793-646A-537D-7B08-891364AF3805}"/>
              </a:ext>
            </a:extLst>
          </p:cNvPr>
          <p:cNvSpPr>
            <a:spLocks noGrp="1"/>
          </p:cNvSpPr>
          <p:nvPr>
            <p:ph type="body" sz="quarter" idx="14"/>
          </p:nvPr>
        </p:nvSpPr>
        <p:spPr/>
        <p:txBody>
          <a:bodyPr/>
          <a:lstStyle/>
          <a:p>
            <a:r>
              <a:rPr lang="en-GB" dirty="0"/>
              <a:t>Survey on the event impact (02-21 Jun 2026) – Analysis of results</a:t>
            </a:r>
          </a:p>
        </p:txBody>
      </p:sp>
      <p:sp>
        <p:nvSpPr>
          <p:cNvPr id="9" name="TextBox 8">
            <a:extLst>
              <a:ext uri="{FF2B5EF4-FFF2-40B4-BE49-F238E27FC236}">
                <a16:creationId xmlns:a16="http://schemas.microsoft.com/office/drawing/2014/main" id="{A615D55E-60B9-99A5-0372-36E5D728B028}"/>
              </a:ext>
            </a:extLst>
          </p:cNvPr>
          <p:cNvSpPr txBox="1"/>
          <p:nvPr/>
        </p:nvSpPr>
        <p:spPr>
          <a:xfrm>
            <a:off x="2266122" y="1774775"/>
            <a:ext cx="9295733" cy="646331"/>
          </a:xfrm>
          <a:prstGeom prst="rect">
            <a:avLst/>
          </a:prstGeom>
          <a:solidFill>
            <a:srgbClr val="008691"/>
          </a:solid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en-GB" sz="18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18% response rate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34 responses out of 190 registered event-</a:t>
            </a:r>
            <a:r>
              <a:rPr kumimoji="0" lang="en-GB" sz="1800" b="0" i="0" u="none" strike="noStrike" kern="1200" cap="none" spc="0" normalizeH="0" baseline="0" noProof="0" dirty="0" err="1">
                <a:ln>
                  <a:noFill/>
                </a:ln>
                <a:solidFill>
                  <a:prstClr val="white"/>
                </a:solidFill>
                <a:effectLst/>
                <a:uLnTx/>
                <a:uFillTx/>
                <a:latin typeface="Roboto" panose="02000000000000000000" pitchFamily="2" charset="0"/>
                <a:ea typeface="Roboto" panose="02000000000000000000" pitchFamily="2" charset="0"/>
                <a:cs typeface="+mn-cs"/>
              </a:rPr>
              <a:t>partcipants</a:t>
            </a:r>
            <a:r>
              <a:rPr kumimoji="0" lang="en-GB" sz="18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 (excluding </a:t>
            </a:r>
            <a:r>
              <a:rPr kumimoji="0" lang="en-GB" sz="1800" b="0" i="0" u="none" strike="noStrike" kern="1200" cap="none" spc="0" normalizeH="0" baseline="0" noProof="0" dirty="0" err="1">
                <a:ln>
                  <a:noFill/>
                </a:ln>
                <a:solidFill>
                  <a:prstClr val="white"/>
                </a:solidFill>
                <a:effectLst/>
                <a:uLnTx/>
                <a:uFillTx/>
                <a:latin typeface="Roboto" panose="02000000000000000000" pitchFamily="2" charset="0"/>
                <a:ea typeface="Roboto" panose="02000000000000000000" pitchFamily="2" charset="0"/>
                <a:cs typeface="+mn-cs"/>
              </a:rPr>
              <a:t>oganisers</a:t>
            </a:r>
            <a:r>
              <a:rPr kumimoji="0" lang="en-GB" sz="18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a:t>
            </a:r>
          </a:p>
        </p:txBody>
      </p:sp>
    </p:spTree>
    <p:extLst>
      <p:ext uri="{BB962C8B-B14F-4D97-AF65-F5344CB8AC3E}">
        <p14:creationId xmlns:p14="http://schemas.microsoft.com/office/powerpoint/2010/main" val="18756266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a:extLst>
              <a:ext uri="{FF2B5EF4-FFF2-40B4-BE49-F238E27FC236}">
                <a16:creationId xmlns:a16="http://schemas.microsoft.com/office/drawing/2014/main" id="{B5D0576D-7EA9-EA87-6348-CEE1D4B3EFF0}"/>
              </a:ext>
            </a:extLst>
          </p:cNvPr>
          <p:cNvSpPr txBox="1"/>
          <p:nvPr/>
        </p:nvSpPr>
        <p:spPr>
          <a:xfrm>
            <a:off x="9775733" y="1270724"/>
            <a:ext cx="1534597" cy="2677656"/>
          </a:xfrm>
          <a:prstGeom prst="rect">
            <a:avLst/>
          </a:prstGeom>
          <a:solidFill>
            <a:schemeClr val="bg1"/>
          </a:solidFill>
          <a:ln w="22225">
            <a:solidFill>
              <a:srgbClr val="E5E7EB"/>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rPr>
              <a:t>Q5- Interproject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If you are a representative of an EOSC-related project, please respond: Did you explore collaborations with other projects?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p:txBody>
      </p:sp>
      <p:sp>
        <p:nvSpPr>
          <p:cNvPr id="49" name="TextBox 48">
            <a:extLst>
              <a:ext uri="{FF2B5EF4-FFF2-40B4-BE49-F238E27FC236}">
                <a16:creationId xmlns:a16="http://schemas.microsoft.com/office/drawing/2014/main" id="{3EEC80E2-B719-8079-6C73-AB61B5A3FC69}"/>
              </a:ext>
            </a:extLst>
          </p:cNvPr>
          <p:cNvSpPr txBox="1"/>
          <p:nvPr/>
        </p:nvSpPr>
        <p:spPr>
          <a:xfrm>
            <a:off x="199512" y="2837584"/>
            <a:ext cx="11134567" cy="1200329"/>
          </a:xfrm>
          <a:prstGeom prst="rect">
            <a:avLst/>
          </a:prstGeom>
          <a:solidFill>
            <a:schemeClr val="bg1">
              <a:lumMod val="95000"/>
            </a:schemeClr>
          </a:solidFill>
          <a:ln w="22225">
            <a:solidFill>
              <a:srgbClr val="E5E7EB"/>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Positive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Answers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Slide Number Placeholder 1">
            <a:extLst>
              <a:ext uri="{FF2B5EF4-FFF2-40B4-BE49-F238E27FC236}">
                <a16:creationId xmlns:a16="http://schemas.microsoft.com/office/drawing/2014/main" id="{01CF4263-C661-8CAA-649A-18954CDE5B7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814595-6856-9B4E-BECB-F9B7E4876AE1}" type="slidenum">
              <a:rPr kumimoji="0" lang="nl-NL" sz="900" b="0" i="0" u="none" strike="noStrike" kern="1200" cap="none" spc="0" normalizeH="0" baseline="0" noProof="0" smtClean="0">
                <a:ln>
                  <a:noFill/>
                </a:ln>
                <a:solidFill>
                  <a:prstClr val="black">
                    <a:tint val="75000"/>
                  </a:prstClr>
                </a:solidFill>
                <a:effectLst/>
                <a:uLnTx/>
                <a:uFillTx/>
                <a:latin typeface="Roboto Light"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nl-NL" sz="900" b="0" i="0" u="none" strike="noStrike" kern="1200" cap="none" spc="0" normalizeH="0" baseline="0" noProof="0" dirty="0">
              <a:ln>
                <a:noFill/>
              </a:ln>
              <a:solidFill>
                <a:prstClr val="black">
                  <a:tint val="75000"/>
                </a:prstClr>
              </a:solidFill>
              <a:effectLst/>
              <a:uLnTx/>
              <a:uFillTx/>
              <a:latin typeface="Roboto Light" panose="02000000000000000000" pitchFamily="2" charset="0"/>
              <a:ea typeface="+mn-ea"/>
              <a:cs typeface="+mn-cs"/>
            </a:endParaRPr>
          </a:p>
        </p:txBody>
      </p:sp>
      <p:sp>
        <p:nvSpPr>
          <p:cNvPr id="4" name="Title 3">
            <a:extLst>
              <a:ext uri="{FF2B5EF4-FFF2-40B4-BE49-F238E27FC236}">
                <a16:creationId xmlns:a16="http://schemas.microsoft.com/office/drawing/2014/main" id="{7F3D9732-07F2-BE54-AC32-4C356B3080D8}"/>
              </a:ext>
            </a:extLst>
          </p:cNvPr>
          <p:cNvSpPr>
            <a:spLocks noGrp="1"/>
          </p:cNvSpPr>
          <p:nvPr>
            <p:ph type="title"/>
          </p:nvPr>
        </p:nvSpPr>
        <p:spPr/>
        <p:txBody>
          <a:bodyPr>
            <a:normAutofit/>
          </a:bodyPr>
          <a:lstStyle/>
          <a:p>
            <a:r>
              <a:rPr lang="en-GB" dirty="0"/>
              <a:t>Impact KPI dashboard</a:t>
            </a:r>
          </a:p>
        </p:txBody>
      </p:sp>
      <p:sp>
        <p:nvSpPr>
          <p:cNvPr id="5" name="Text Placeholder 4">
            <a:extLst>
              <a:ext uri="{FF2B5EF4-FFF2-40B4-BE49-F238E27FC236}">
                <a16:creationId xmlns:a16="http://schemas.microsoft.com/office/drawing/2014/main" id="{2C0C240D-AA5F-313F-8AC9-42C7B0904F53}"/>
              </a:ext>
            </a:extLst>
          </p:cNvPr>
          <p:cNvSpPr>
            <a:spLocks noGrp="1"/>
          </p:cNvSpPr>
          <p:nvPr>
            <p:ph type="body" sz="quarter" idx="14"/>
          </p:nvPr>
        </p:nvSpPr>
        <p:spPr/>
        <p:txBody>
          <a:bodyPr/>
          <a:lstStyle/>
          <a:p>
            <a:r>
              <a:rPr lang="en-GB" sz="1400" dirty="0"/>
              <a:t>Headline indicators (denominators reflect n. respondents per each question)</a:t>
            </a:r>
          </a:p>
          <a:p>
            <a:endParaRPr lang="en-GB" dirty="0"/>
          </a:p>
          <a:p>
            <a:endParaRPr lang="en-GB" dirty="0"/>
          </a:p>
        </p:txBody>
      </p:sp>
      <p:sp>
        <p:nvSpPr>
          <p:cNvPr id="29" name="Rectangle 28">
            <a:extLst>
              <a:ext uri="{FF2B5EF4-FFF2-40B4-BE49-F238E27FC236}">
                <a16:creationId xmlns:a16="http://schemas.microsoft.com/office/drawing/2014/main" id="{88E8997A-20F6-4872-0E7A-409FA14E42A1}"/>
              </a:ext>
            </a:extLst>
          </p:cNvPr>
          <p:cNvSpPr/>
          <p:nvPr/>
        </p:nvSpPr>
        <p:spPr>
          <a:xfrm>
            <a:off x="877824" y="4222748"/>
            <a:ext cx="3474720" cy="64008"/>
          </a:xfrm>
          <a:prstGeom prst="rect">
            <a:avLst/>
          </a:prstGeom>
          <a:solidFill>
            <a:srgbClr val="00A6A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30" name="TextBox 29">
            <a:extLst>
              <a:ext uri="{FF2B5EF4-FFF2-40B4-BE49-F238E27FC236}">
                <a16:creationId xmlns:a16="http://schemas.microsoft.com/office/drawing/2014/main" id="{3EAB682A-66EB-43E9-4EF7-2618CED0B71D}"/>
              </a:ext>
            </a:extLst>
          </p:cNvPr>
          <p:cNvSpPr txBox="1"/>
          <p:nvPr/>
        </p:nvSpPr>
        <p:spPr>
          <a:xfrm>
            <a:off x="850392" y="4222748"/>
            <a:ext cx="3145536"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000" b="1">
                <a:solidFill>
                  <a:srgbClr val="12355B"/>
                </a:solidFill>
              </a:defRPr>
            </a:pPr>
            <a:r>
              <a:rPr kumimoji="0" sz="1400" b="1" i="0" u="none" strike="noStrike" kern="1200" cap="none" spc="0" normalizeH="0" baseline="0" noProof="0" dirty="0">
                <a:ln>
                  <a:noFill/>
                </a:ln>
                <a:solidFill>
                  <a:srgbClr val="12355B"/>
                </a:solidFill>
                <a:effectLst/>
                <a:uLnTx/>
                <a:uFillTx/>
                <a:latin typeface="Roboto Light" panose="02000000000000000000" pitchFamily="2" charset="0"/>
                <a:ea typeface="Roboto Light" panose="02000000000000000000" pitchFamily="2" charset="0"/>
                <a:cs typeface="+mn-cs"/>
              </a:rPr>
              <a:t>Interpretation</a:t>
            </a:r>
          </a:p>
        </p:txBody>
      </p:sp>
      <p:sp>
        <p:nvSpPr>
          <p:cNvPr id="31" name="TextBox 30">
            <a:extLst>
              <a:ext uri="{FF2B5EF4-FFF2-40B4-BE49-F238E27FC236}">
                <a16:creationId xmlns:a16="http://schemas.microsoft.com/office/drawing/2014/main" id="{72C4DC87-DCC8-0191-0EC7-979356997A07}"/>
              </a:ext>
            </a:extLst>
          </p:cNvPr>
          <p:cNvSpPr txBox="1"/>
          <p:nvPr/>
        </p:nvSpPr>
        <p:spPr>
          <a:xfrm>
            <a:off x="850392" y="4489755"/>
            <a:ext cx="3145536" cy="1600438"/>
          </a:xfrm>
          <a:prstGeom prst="rect">
            <a:avLst/>
          </a:prstGeom>
          <a:solidFill>
            <a:schemeClr val="bg1">
              <a:lumMod val="9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900" b="0">
                <a:solidFill>
                  <a:srgbClr val="374151"/>
                </a:solidFill>
              </a:defRPr>
            </a:pPr>
            <a:r>
              <a:rPr kumimoji="0"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The brokerage event shows strong evidence of impact maturation: most respondents who answered Q1 report follow-up dialogue </a:t>
            </a:r>
            <a:r>
              <a:rPr kumimoji="0" lang="it-IT"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(64%) </a:t>
            </a:r>
            <a:r>
              <a:rPr kumimoji="0"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or formal collaboration</a:t>
            </a:r>
            <a:r>
              <a:rPr kumimoji="0" lang="it-IT"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 </a:t>
            </a:r>
            <a:r>
              <a:rPr kumimoji="0" lang="en-GB"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established</a:t>
            </a:r>
            <a:r>
              <a:rPr kumimoji="0" lang="it-IT"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 (18%)</a:t>
            </a:r>
            <a:r>
              <a:rPr kumimoji="0"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a:t>
            </a:r>
            <a:endParaRPr kumimoji="0" lang="it-IT"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sz="900" b="0">
                <a:solidFill>
                  <a:srgbClr val="374151"/>
                </a:solidFill>
              </a:defRPr>
            </a:pPr>
            <a:r>
              <a:rPr kumimoji="0" lang="en-IT"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72% report having ach</a:t>
            </a:r>
            <a:r>
              <a:rPr kumimoji="0" lang="en-GB" sz="1400" b="0" i="0" u="none" strike="noStrike" kern="1200" cap="none" spc="0" normalizeH="0" baseline="0" noProof="0" dirty="0" err="1">
                <a:ln>
                  <a:noFill/>
                </a:ln>
                <a:solidFill>
                  <a:srgbClr val="374151"/>
                </a:solidFill>
                <a:effectLst/>
                <a:uLnTx/>
                <a:uFillTx/>
                <a:latin typeface="Roboto Light" panose="02000000000000000000" pitchFamily="2" charset="0"/>
                <a:ea typeface="Roboto Light" panose="02000000000000000000" pitchFamily="2" charset="0"/>
                <a:cs typeface="+mn-cs"/>
              </a:rPr>
              <a:t>ie</a:t>
            </a:r>
            <a:r>
              <a:rPr kumimoji="0" lang="en-IT"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ved their objectives.</a:t>
            </a:r>
            <a:endParaRPr kumimoji="0"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endParaRPr>
          </a:p>
        </p:txBody>
      </p:sp>
      <p:sp>
        <p:nvSpPr>
          <p:cNvPr id="32" name="Rounded Rectangle 31">
            <a:extLst>
              <a:ext uri="{FF2B5EF4-FFF2-40B4-BE49-F238E27FC236}">
                <a16:creationId xmlns:a16="http://schemas.microsoft.com/office/drawing/2014/main" id="{9B97DA8D-5DB5-4C46-D46E-25558E2D6D6F}"/>
              </a:ext>
            </a:extLst>
          </p:cNvPr>
          <p:cNvSpPr/>
          <p:nvPr/>
        </p:nvSpPr>
        <p:spPr>
          <a:xfrm>
            <a:off x="4434840" y="4227993"/>
            <a:ext cx="3474720" cy="1686159"/>
          </a:xfrm>
          <a:prstGeom prst="round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33" name="Rectangle 32">
            <a:extLst>
              <a:ext uri="{FF2B5EF4-FFF2-40B4-BE49-F238E27FC236}">
                <a16:creationId xmlns:a16="http://schemas.microsoft.com/office/drawing/2014/main" id="{2668DC7E-8EB3-7482-24A0-34FC2684D1CB}"/>
              </a:ext>
            </a:extLst>
          </p:cNvPr>
          <p:cNvSpPr/>
          <p:nvPr/>
        </p:nvSpPr>
        <p:spPr>
          <a:xfrm>
            <a:off x="4429697" y="4209173"/>
            <a:ext cx="3474720" cy="64008"/>
          </a:xfrm>
          <a:prstGeom prst="rect">
            <a:avLst/>
          </a:prstGeom>
          <a:solidFill>
            <a:srgbClr val="2563A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34" name="TextBox 33">
            <a:extLst>
              <a:ext uri="{FF2B5EF4-FFF2-40B4-BE49-F238E27FC236}">
                <a16:creationId xmlns:a16="http://schemas.microsoft.com/office/drawing/2014/main" id="{0E753517-D317-2299-E3EC-3C5E79CEF3A9}"/>
              </a:ext>
            </a:extLst>
          </p:cNvPr>
          <p:cNvSpPr txBox="1"/>
          <p:nvPr/>
        </p:nvSpPr>
        <p:spPr>
          <a:xfrm>
            <a:off x="4565193" y="4254752"/>
            <a:ext cx="3145536"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000" b="1">
                <a:solidFill>
                  <a:srgbClr val="12355B"/>
                </a:solidFill>
              </a:defRPr>
            </a:pPr>
            <a:r>
              <a:rPr kumimoji="0" sz="1400" b="1" i="0" u="none" strike="noStrike" kern="1200" cap="none" spc="0" normalizeH="0" baseline="0" noProof="0" dirty="0">
                <a:ln>
                  <a:noFill/>
                </a:ln>
                <a:solidFill>
                  <a:srgbClr val="12355B"/>
                </a:solidFill>
                <a:effectLst/>
                <a:uLnTx/>
                <a:uFillTx/>
                <a:latin typeface="Roboto Light" panose="02000000000000000000" pitchFamily="2" charset="0"/>
                <a:ea typeface="Roboto Light" panose="02000000000000000000" pitchFamily="2" charset="0"/>
                <a:cs typeface="+mn-cs"/>
              </a:rPr>
              <a:t>Market / exploitation signal</a:t>
            </a:r>
          </a:p>
        </p:txBody>
      </p:sp>
      <p:sp>
        <p:nvSpPr>
          <p:cNvPr id="35" name="TextBox 34">
            <a:extLst>
              <a:ext uri="{FF2B5EF4-FFF2-40B4-BE49-F238E27FC236}">
                <a16:creationId xmlns:a16="http://schemas.microsoft.com/office/drawing/2014/main" id="{0AF23DC8-71C1-DB32-CCD3-84B6E5535D61}"/>
              </a:ext>
            </a:extLst>
          </p:cNvPr>
          <p:cNvSpPr txBox="1"/>
          <p:nvPr/>
        </p:nvSpPr>
        <p:spPr>
          <a:xfrm>
            <a:off x="4599431" y="4544100"/>
            <a:ext cx="3145536" cy="954107"/>
          </a:xfrm>
          <a:prstGeom prst="rect">
            <a:avLst/>
          </a:prstGeom>
          <a:solidFill>
            <a:schemeClr val="bg1">
              <a:lumMod val="9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900" b="0">
                <a:solidFill>
                  <a:srgbClr val="374151"/>
                </a:solidFill>
              </a:defRPr>
            </a:pPr>
            <a:r>
              <a:rPr kumimoji="0" lang="en-GB"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Qualified leads are reported by over half of Q2 respondents; indication of concrete post-event opportunities beyond general networking.</a:t>
            </a:r>
          </a:p>
        </p:txBody>
      </p:sp>
      <p:sp>
        <p:nvSpPr>
          <p:cNvPr id="36" name="Rounded Rectangle 35">
            <a:extLst>
              <a:ext uri="{FF2B5EF4-FFF2-40B4-BE49-F238E27FC236}">
                <a16:creationId xmlns:a16="http://schemas.microsoft.com/office/drawing/2014/main" id="{47112846-7085-F97C-C122-7D1B45069EDC}"/>
              </a:ext>
            </a:extLst>
          </p:cNvPr>
          <p:cNvSpPr/>
          <p:nvPr/>
        </p:nvSpPr>
        <p:spPr>
          <a:xfrm>
            <a:off x="8183879" y="4213479"/>
            <a:ext cx="3474720" cy="1700673"/>
          </a:xfrm>
          <a:prstGeom prst="round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37" name="Rectangle 36">
            <a:extLst>
              <a:ext uri="{FF2B5EF4-FFF2-40B4-BE49-F238E27FC236}">
                <a16:creationId xmlns:a16="http://schemas.microsoft.com/office/drawing/2014/main" id="{B5985EE1-E211-AB6F-525D-1CB3CB064D91}"/>
              </a:ext>
            </a:extLst>
          </p:cNvPr>
          <p:cNvSpPr/>
          <p:nvPr/>
        </p:nvSpPr>
        <p:spPr>
          <a:xfrm>
            <a:off x="8183879" y="4241177"/>
            <a:ext cx="3474720" cy="64008"/>
          </a:xfrm>
          <a:prstGeom prst="rect">
            <a:avLst/>
          </a:prstGeom>
          <a:solidFill>
            <a:srgbClr val="F28C2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38" name="TextBox 37">
            <a:extLst>
              <a:ext uri="{FF2B5EF4-FFF2-40B4-BE49-F238E27FC236}">
                <a16:creationId xmlns:a16="http://schemas.microsoft.com/office/drawing/2014/main" id="{4924AD4B-5F01-9663-EC0C-53D247C80301}"/>
              </a:ext>
            </a:extLst>
          </p:cNvPr>
          <p:cNvSpPr txBox="1"/>
          <p:nvPr/>
        </p:nvSpPr>
        <p:spPr>
          <a:xfrm>
            <a:off x="8348471" y="4305185"/>
            <a:ext cx="3145536"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000" b="1">
                <a:solidFill>
                  <a:srgbClr val="12355B"/>
                </a:solidFill>
              </a:defRPr>
            </a:pPr>
            <a:r>
              <a:rPr kumimoji="0" sz="1400" b="1" i="0" u="none" strike="noStrike" kern="1200" cap="none" spc="0" normalizeH="0" baseline="0" noProof="0" dirty="0">
                <a:ln>
                  <a:noFill/>
                </a:ln>
                <a:solidFill>
                  <a:srgbClr val="12355B"/>
                </a:solidFill>
                <a:effectLst/>
                <a:uLnTx/>
                <a:uFillTx/>
                <a:latin typeface="Roboto Light" panose="02000000000000000000" pitchFamily="2" charset="0"/>
                <a:ea typeface="Roboto Light" panose="02000000000000000000" pitchFamily="2" charset="0"/>
                <a:cs typeface="+mn-cs"/>
              </a:rPr>
              <a:t>Longer impact window</a:t>
            </a:r>
          </a:p>
        </p:txBody>
      </p:sp>
      <p:sp>
        <p:nvSpPr>
          <p:cNvPr id="39" name="TextBox 38">
            <a:extLst>
              <a:ext uri="{FF2B5EF4-FFF2-40B4-BE49-F238E27FC236}">
                <a16:creationId xmlns:a16="http://schemas.microsoft.com/office/drawing/2014/main" id="{5C0E44B9-5D2F-655E-F57B-40AC71E0CA8E}"/>
              </a:ext>
            </a:extLst>
          </p:cNvPr>
          <p:cNvSpPr txBox="1"/>
          <p:nvPr/>
        </p:nvSpPr>
        <p:spPr>
          <a:xfrm>
            <a:off x="8348471" y="4558614"/>
            <a:ext cx="3145536" cy="954107"/>
          </a:xfrm>
          <a:prstGeom prst="rect">
            <a:avLst/>
          </a:prstGeom>
          <a:solidFill>
            <a:schemeClr val="bg1">
              <a:lumMod val="9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900" b="0">
                <a:solidFill>
                  <a:srgbClr val="374151"/>
                </a:solidFill>
              </a:defRPr>
            </a:pPr>
            <a:r>
              <a:rPr kumimoji="0"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“Too early to say” responses remain material, especially for knowledge uptake, suggesting impacts may continue to emerge.</a:t>
            </a:r>
          </a:p>
        </p:txBody>
      </p:sp>
      <p:sp>
        <p:nvSpPr>
          <p:cNvPr id="40" name="TextBox 39">
            <a:extLst>
              <a:ext uri="{FF2B5EF4-FFF2-40B4-BE49-F238E27FC236}">
                <a16:creationId xmlns:a16="http://schemas.microsoft.com/office/drawing/2014/main" id="{A460FF8A-874C-CFF2-44DC-6470A473E9AA}"/>
              </a:ext>
            </a:extLst>
          </p:cNvPr>
          <p:cNvSpPr txBox="1"/>
          <p:nvPr/>
        </p:nvSpPr>
        <p:spPr>
          <a:xfrm>
            <a:off x="1266881" y="1276286"/>
            <a:ext cx="1534598" cy="2677656"/>
          </a:xfrm>
          <a:prstGeom prst="rect">
            <a:avLst/>
          </a:prstGeom>
          <a:solidFill>
            <a:schemeClr val="bg1"/>
          </a:solidFill>
          <a:ln w="22225">
            <a:solidFill>
              <a:srgbClr val="E5E7EB"/>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rPr>
              <a:t>Q1 - Follow-up collaboration</a:t>
            </a:r>
            <a:br>
              <a:rPr kumimoji="0" lang="en-GB" sz="1400" b="0" i="0"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rPr>
            </a:br>
            <a:r>
              <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Since the brokerage event, have you collaborated, placed your products/services, established business relations, or developed a partnership with any of the contacts you made?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p:txBody>
      </p:sp>
      <p:sp>
        <p:nvSpPr>
          <p:cNvPr id="41" name="TextBox 40">
            <a:extLst>
              <a:ext uri="{FF2B5EF4-FFF2-40B4-BE49-F238E27FC236}">
                <a16:creationId xmlns:a16="http://schemas.microsoft.com/office/drawing/2014/main" id="{A36E3FE4-8BA7-68D2-588E-20B92E8DC4AD}"/>
              </a:ext>
            </a:extLst>
          </p:cNvPr>
          <p:cNvSpPr txBox="1"/>
          <p:nvPr/>
        </p:nvSpPr>
        <p:spPr>
          <a:xfrm>
            <a:off x="2942518" y="1276999"/>
            <a:ext cx="1534597" cy="2677656"/>
          </a:xfrm>
          <a:prstGeom prst="rect">
            <a:avLst/>
          </a:prstGeom>
          <a:solidFill>
            <a:schemeClr val="bg1"/>
          </a:solidFill>
          <a:ln w="22225">
            <a:solidFill>
              <a:schemeClr val="bg1">
                <a:lumMod val="85000"/>
              </a:schemeClr>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rPr>
              <a:t>Q1 - Formalised collaborations</a:t>
            </a:r>
            <a:br>
              <a:rPr kumimoji="0" lang="en-GB" sz="1400" b="1" i="0"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rPr>
            </a:br>
            <a:r>
              <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Have any of the connections made at the event resulted in 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qualified lead or a tangible development opportunity?</a:t>
            </a:r>
            <a:br>
              <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rPr>
            </a:b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p:txBody>
      </p:sp>
      <p:sp>
        <p:nvSpPr>
          <p:cNvPr id="42" name="TextBox 41">
            <a:extLst>
              <a:ext uri="{FF2B5EF4-FFF2-40B4-BE49-F238E27FC236}">
                <a16:creationId xmlns:a16="http://schemas.microsoft.com/office/drawing/2014/main" id="{F7A63942-FC49-E897-63F6-08E693280663}"/>
              </a:ext>
            </a:extLst>
          </p:cNvPr>
          <p:cNvSpPr txBox="1"/>
          <p:nvPr/>
        </p:nvSpPr>
        <p:spPr>
          <a:xfrm>
            <a:off x="4661334" y="1270724"/>
            <a:ext cx="1534597" cy="2739211"/>
          </a:xfrm>
          <a:prstGeom prst="rect">
            <a:avLst/>
          </a:prstGeom>
          <a:solidFill>
            <a:schemeClr val="bg1"/>
          </a:solidFill>
          <a:ln w="22225">
            <a:solidFill>
              <a:schemeClr val="bg1">
                <a:lumMod val="85000"/>
              </a:schemeClr>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rPr>
              <a:t>Q2 – Qualified Lead </a:t>
            </a:r>
            <a:br>
              <a:rPr kumimoji="0" lang="en-GB" sz="1400" b="0" i="0"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rPr>
            </a:br>
            <a:r>
              <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Have you applied the new skills, knowledge, or insights you gained at the event to your professional practice or business?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8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8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8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8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8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8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8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8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8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p:txBody>
      </p:sp>
      <p:sp>
        <p:nvSpPr>
          <p:cNvPr id="43" name="TextBox 42">
            <a:extLst>
              <a:ext uri="{FF2B5EF4-FFF2-40B4-BE49-F238E27FC236}">
                <a16:creationId xmlns:a16="http://schemas.microsoft.com/office/drawing/2014/main" id="{481A7DE3-B7EA-2E2F-204A-9AA57B1896CC}"/>
              </a:ext>
            </a:extLst>
          </p:cNvPr>
          <p:cNvSpPr txBox="1"/>
          <p:nvPr/>
        </p:nvSpPr>
        <p:spPr>
          <a:xfrm>
            <a:off x="6369820" y="1264001"/>
            <a:ext cx="1534597" cy="2677656"/>
          </a:xfrm>
          <a:prstGeom prst="rect">
            <a:avLst/>
          </a:prstGeom>
          <a:solidFill>
            <a:schemeClr val="bg1"/>
          </a:solidFill>
          <a:ln w="22225">
            <a:solidFill>
              <a:schemeClr val="bg1">
                <a:lumMod val="85000"/>
              </a:schemeClr>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rPr>
              <a:t>Q3 - Knowledge applied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Did the event ultimately help you achieve your primary objective for attending?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endParaRPr>
          </a:p>
        </p:txBody>
      </p:sp>
      <p:sp>
        <p:nvSpPr>
          <p:cNvPr id="44" name="TextBox 43">
            <a:extLst>
              <a:ext uri="{FF2B5EF4-FFF2-40B4-BE49-F238E27FC236}">
                <a16:creationId xmlns:a16="http://schemas.microsoft.com/office/drawing/2014/main" id="{DAAB86DC-158E-2A5B-AE5B-ECCC84177FD5}"/>
              </a:ext>
            </a:extLst>
          </p:cNvPr>
          <p:cNvSpPr txBox="1"/>
          <p:nvPr/>
        </p:nvSpPr>
        <p:spPr>
          <a:xfrm>
            <a:off x="8077002" y="1276937"/>
            <a:ext cx="1534598" cy="2677656"/>
          </a:xfrm>
          <a:prstGeom prst="rect">
            <a:avLst/>
          </a:prstGeom>
          <a:solidFill>
            <a:schemeClr val="bg1"/>
          </a:solidFill>
          <a:ln w="22225">
            <a:solidFill>
              <a:schemeClr val="bg1">
                <a:lumMod val="85000"/>
              </a:schemeClr>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44546A"/>
                </a:solidFill>
                <a:effectLst/>
                <a:uLnTx/>
                <a:uFillTx/>
                <a:latin typeface="Roboto Light" panose="02000000000000000000" pitchFamily="2" charset="0"/>
                <a:ea typeface="Roboto Light" panose="02000000000000000000" pitchFamily="2" charset="0"/>
                <a:cs typeface="+mn-cs"/>
              </a:rPr>
              <a:t>Q4- Objectives achieved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rPr>
              <a:t>Did the event ultimately help you achieve your primary objective for attending?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mn-cs"/>
            </a:endParaRPr>
          </a:p>
        </p:txBody>
      </p:sp>
      <p:sp>
        <p:nvSpPr>
          <p:cNvPr id="51" name="TextBox 50">
            <a:extLst>
              <a:ext uri="{FF2B5EF4-FFF2-40B4-BE49-F238E27FC236}">
                <a16:creationId xmlns:a16="http://schemas.microsoft.com/office/drawing/2014/main" id="{1A78994A-7435-AD1F-5E4A-8A396A9DD9B9}"/>
              </a:ext>
            </a:extLst>
          </p:cNvPr>
          <p:cNvSpPr txBox="1"/>
          <p:nvPr/>
        </p:nvSpPr>
        <p:spPr>
          <a:xfrm>
            <a:off x="8087863" y="2912775"/>
            <a:ext cx="1534596" cy="1107996"/>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srgbClr val="04A6A6"/>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4A6A6"/>
                </a:solidFill>
                <a:effectLst/>
                <a:uLnTx/>
                <a:uFillTx/>
                <a:latin typeface="Calibri" panose="020F0502020204030204"/>
                <a:ea typeface="+mn-ea"/>
                <a:cs typeface="+mn-cs"/>
              </a:rPr>
              <a:t>23</a:t>
            </a:r>
            <a:r>
              <a:rPr kumimoji="0" lang="en-GB" sz="2800" b="0" i="0" u="none" strike="noStrike" kern="1200" cap="none" spc="0" normalizeH="0" baseline="0" noProof="0" dirty="0">
                <a:ln>
                  <a:noFill/>
                </a:ln>
                <a:solidFill>
                  <a:srgbClr val="04A6A6"/>
                </a:solidFill>
                <a:effectLst/>
                <a:uLnTx/>
                <a:uFillTx/>
                <a:latin typeface="Calibri" panose="020F0502020204030204"/>
                <a:ea typeface="+mn-ea"/>
                <a:cs typeface="+mn-cs"/>
              </a:rPr>
              <a:t>/</a:t>
            </a:r>
            <a:r>
              <a:rPr kumimoji="0" lang="en-GB" sz="2800" b="1" i="0" u="none" strike="noStrike" kern="1200" cap="none" spc="0" normalizeH="0" baseline="0" noProof="0" dirty="0">
                <a:ln>
                  <a:noFill/>
                </a:ln>
                <a:solidFill>
                  <a:srgbClr val="04A6A6"/>
                </a:solidFill>
                <a:effectLst/>
                <a:uLnTx/>
                <a:uFillTx/>
                <a:latin typeface="Calibri" panose="020F0502020204030204"/>
                <a:ea typeface="+mn-ea"/>
                <a:cs typeface="+mn-cs"/>
              </a:rPr>
              <a:t>32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72</a:t>
            </a:r>
            <a:r>
              <a:rPr kumimoji="0" lang="en-GB"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a:t>
            </a:r>
          </a:p>
        </p:txBody>
      </p:sp>
      <p:sp>
        <p:nvSpPr>
          <p:cNvPr id="52" name="TextBox 51">
            <a:extLst>
              <a:ext uri="{FF2B5EF4-FFF2-40B4-BE49-F238E27FC236}">
                <a16:creationId xmlns:a16="http://schemas.microsoft.com/office/drawing/2014/main" id="{3CFA8E51-8DED-C2B4-A87F-72C1BCD89BA6}"/>
              </a:ext>
            </a:extLst>
          </p:cNvPr>
          <p:cNvSpPr txBox="1"/>
          <p:nvPr/>
        </p:nvSpPr>
        <p:spPr>
          <a:xfrm>
            <a:off x="6375458" y="2913517"/>
            <a:ext cx="1534596" cy="1107996"/>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srgbClr val="04A6A6"/>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4A6A6"/>
                </a:solidFill>
                <a:effectLst/>
                <a:uLnTx/>
                <a:uFillTx/>
                <a:latin typeface="Calibri" panose="020F0502020204030204"/>
                <a:ea typeface="+mn-ea"/>
                <a:cs typeface="+mn-cs"/>
              </a:rPr>
              <a:t>10/31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32</a:t>
            </a:r>
            <a:r>
              <a:rPr kumimoji="0" lang="en-GB"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a:t>
            </a:r>
          </a:p>
        </p:txBody>
      </p:sp>
      <p:sp>
        <p:nvSpPr>
          <p:cNvPr id="53" name="TextBox 52">
            <a:extLst>
              <a:ext uri="{FF2B5EF4-FFF2-40B4-BE49-F238E27FC236}">
                <a16:creationId xmlns:a16="http://schemas.microsoft.com/office/drawing/2014/main" id="{61CD2FC9-0323-BCCE-020D-C4853C038F0E}"/>
              </a:ext>
            </a:extLst>
          </p:cNvPr>
          <p:cNvSpPr txBox="1"/>
          <p:nvPr/>
        </p:nvSpPr>
        <p:spPr>
          <a:xfrm>
            <a:off x="4669293" y="2919160"/>
            <a:ext cx="1534596" cy="1107996"/>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srgbClr val="04A6A6"/>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4A6A6"/>
                </a:solidFill>
                <a:effectLst/>
                <a:uLnTx/>
                <a:uFillTx/>
                <a:latin typeface="Calibri" panose="020F0502020204030204"/>
                <a:ea typeface="+mn-ea"/>
                <a:cs typeface="+mn-cs"/>
              </a:rPr>
              <a:t>17</a:t>
            </a:r>
            <a:r>
              <a:rPr kumimoji="0" lang="en-GB" sz="2800" b="0" i="0" u="none" strike="noStrike" kern="1200" cap="none" spc="0" normalizeH="0" baseline="0" noProof="0" dirty="0">
                <a:ln>
                  <a:noFill/>
                </a:ln>
                <a:solidFill>
                  <a:srgbClr val="04A6A6"/>
                </a:solidFill>
                <a:effectLst/>
                <a:uLnTx/>
                <a:uFillTx/>
                <a:latin typeface="Calibri" panose="020F0502020204030204"/>
                <a:ea typeface="+mn-ea"/>
                <a:cs typeface="+mn-cs"/>
              </a:rPr>
              <a:t>/</a:t>
            </a:r>
            <a:r>
              <a:rPr kumimoji="0" lang="en-GB" sz="2800" b="1" i="0" u="none" strike="noStrike" kern="1200" cap="none" spc="0" normalizeH="0" baseline="0" noProof="0" dirty="0">
                <a:ln>
                  <a:noFill/>
                </a:ln>
                <a:solidFill>
                  <a:srgbClr val="04A6A6"/>
                </a:solidFill>
                <a:effectLst/>
                <a:uLnTx/>
                <a:uFillTx/>
                <a:latin typeface="Calibri" panose="020F0502020204030204"/>
                <a:ea typeface="+mn-ea"/>
                <a:cs typeface="+mn-cs"/>
              </a:rPr>
              <a:t>31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55</a:t>
            </a:r>
            <a:r>
              <a:rPr kumimoji="0" lang="en-GB"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a:t>
            </a:r>
          </a:p>
        </p:txBody>
      </p:sp>
      <p:sp>
        <p:nvSpPr>
          <p:cNvPr id="54" name="TextBox 53">
            <a:extLst>
              <a:ext uri="{FF2B5EF4-FFF2-40B4-BE49-F238E27FC236}">
                <a16:creationId xmlns:a16="http://schemas.microsoft.com/office/drawing/2014/main" id="{2B18AE5B-CBCC-B889-3562-37C4A4B5221B}"/>
              </a:ext>
            </a:extLst>
          </p:cNvPr>
          <p:cNvSpPr txBox="1"/>
          <p:nvPr/>
        </p:nvSpPr>
        <p:spPr>
          <a:xfrm>
            <a:off x="2950478" y="2907260"/>
            <a:ext cx="1534596" cy="1107996"/>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srgbClr val="04A6A6"/>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FF5B7F"/>
                </a:solidFill>
                <a:effectLst/>
                <a:uLnTx/>
                <a:uFillTx/>
                <a:latin typeface="Calibri" panose="020F0502020204030204"/>
                <a:ea typeface="+mn-ea"/>
                <a:cs typeface="+mn-cs"/>
              </a:rPr>
              <a:t>6</a:t>
            </a:r>
            <a:r>
              <a:rPr kumimoji="0" lang="en-GB" sz="2800" b="0" i="0" u="none" strike="noStrike" kern="1200" cap="none" spc="0" normalizeH="0" baseline="0" noProof="0" dirty="0">
                <a:ln>
                  <a:noFill/>
                </a:ln>
                <a:solidFill>
                  <a:srgbClr val="FF5B7F"/>
                </a:solidFill>
                <a:effectLst/>
                <a:uLnTx/>
                <a:uFillTx/>
                <a:latin typeface="Calibri" panose="020F0502020204030204"/>
                <a:ea typeface="+mn-ea"/>
                <a:cs typeface="+mn-cs"/>
              </a:rPr>
              <a:t>/</a:t>
            </a:r>
            <a:r>
              <a:rPr kumimoji="0" lang="en-GB" sz="2800" b="1" i="0" u="none" strike="noStrike" kern="1200" cap="none" spc="0" normalizeH="0" baseline="0" noProof="0" dirty="0">
                <a:ln>
                  <a:noFill/>
                </a:ln>
                <a:solidFill>
                  <a:srgbClr val="FF5B7F"/>
                </a:solidFill>
                <a:effectLst/>
                <a:uLnTx/>
                <a:uFillTx/>
                <a:latin typeface="Calibri" panose="020F0502020204030204"/>
                <a:ea typeface="+mn-ea"/>
                <a:cs typeface="+mn-cs"/>
              </a:rPr>
              <a:t>33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18</a:t>
            </a:r>
            <a:r>
              <a:rPr kumimoji="0" lang="en-GB"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a:t>
            </a:r>
          </a:p>
        </p:txBody>
      </p:sp>
      <p:sp>
        <p:nvSpPr>
          <p:cNvPr id="55" name="TextBox 54">
            <a:extLst>
              <a:ext uri="{FF2B5EF4-FFF2-40B4-BE49-F238E27FC236}">
                <a16:creationId xmlns:a16="http://schemas.microsoft.com/office/drawing/2014/main" id="{F9454303-62D9-48F9-F04F-5F71B9880752}"/>
              </a:ext>
            </a:extLst>
          </p:cNvPr>
          <p:cNvSpPr txBox="1"/>
          <p:nvPr/>
        </p:nvSpPr>
        <p:spPr>
          <a:xfrm>
            <a:off x="1269017" y="2929917"/>
            <a:ext cx="1534596" cy="1107996"/>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srgbClr val="04A6A6"/>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4A6A6"/>
                </a:solidFill>
                <a:effectLst/>
                <a:uLnTx/>
                <a:uFillTx/>
                <a:latin typeface="Calibri" panose="020F0502020204030204"/>
                <a:ea typeface="+mn-ea"/>
                <a:cs typeface="+mn-cs"/>
              </a:rPr>
              <a:t>27</a:t>
            </a:r>
            <a:r>
              <a:rPr kumimoji="0" lang="en-GB" sz="2800" b="0" i="0" u="none" strike="noStrike" kern="1200" cap="none" spc="0" normalizeH="0" baseline="0" noProof="0" dirty="0">
                <a:ln>
                  <a:noFill/>
                </a:ln>
                <a:solidFill>
                  <a:srgbClr val="04A6A6"/>
                </a:solidFill>
                <a:effectLst/>
                <a:uLnTx/>
                <a:uFillTx/>
                <a:latin typeface="Calibri" panose="020F0502020204030204"/>
                <a:ea typeface="+mn-ea"/>
                <a:cs typeface="+mn-cs"/>
              </a:rPr>
              <a:t>/</a:t>
            </a:r>
            <a:r>
              <a:rPr kumimoji="0" lang="en-GB" sz="2800" b="1" i="0" u="none" strike="noStrike" kern="1200" cap="none" spc="0" normalizeH="0" baseline="0" noProof="0" dirty="0">
                <a:ln>
                  <a:noFill/>
                </a:ln>
                <a:solidFill>
                  <a:srgbClr val="04A6A6"/>
                </a:solidFill>
                <a:effectLst/>
                <a:uLnTx/>
                <a:uFillTx/>
                <a:latin typeface="Calibri" panose="020F0502020204030204"/>
                <a:ea typeface="+mn-ea"/>
                <a:cs typeface="+mn-cs"/>
              </a:rPr>
              <a:t>33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82</a:t>
            </a:r>
            <a:r>
              <a:rPr kumimoji="0" lang="en-GB"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a:t>
            </a:r>
          </a:p>
        </p:txBody>
      </p:sp>
      <p:sp>
        <p:nvSpPr>
          <p:cNvPr id="48" name="TextBox 47">
            <a:extLst>
              <a:ext uri="{FF2B5EF4-FFF2-40B4-BE49-F238E27FC236}">
                <a16:creationId xmlns:a16="http://schemas.microsoft.com/office/drawing/2014/main" id="{328047F9-16B5-AD12-171B-3873A0DB1A34}"/>
              </a:ext>
            </a:extLst>
          </p:cNvPr>
          <p:cNvSpPr txBox="1"/>
          <p:nvPr/>
        </p:nvSpPr>
        <p:spPr>
          <a:xfrm>
            <a:off x="9787609" y="2647504"/>
            <a:ext cx="1534596" cy="1323439"/>
          </a:xfrm>
          <a:prstGeom prst="rect">
            <a:avLst/>
          </a:prstGeom>
          <a:solidFill>
            <a:schemeClr val="bg1"/>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srgbClr val="04A6A6"/>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srgbClr val="04A6A6"/>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4A6A6"/>
                </a:solidFill>
                <a:effectLst/>
                <a:uLnTx/>
                <a:uFillTx/>
                <a:latin typeface="Calibri" panose="020F0502020204030204"/>
                <a:ea typeface="+mn-ea"/>
                <a:cs typeface="+mn-cs"/>
              </a:rPr>
              <a:t>7</a:t>
            </a:r>
            <a:r>
              <a:rPr kumimoji="0" lang="en-GB" sz="2800" b="0" i="0" u="none" strike="noStrike" kern="1200" cap="none" spc="0" normalizeH="0" baseline="0" noProof="0" dirty="0">
                <a:ln>
                  <a:noFill/>
                </a:ln>
                <a:solidFill>
                  <a:srgbClr val="04A6A6"/>
                </a:solidFill>
                <a:effectLst/>
                <a:uLnTx/>
                <a:uFillTx/>
                <a:latin typeface="Calibri" panose="020F0502020204030204"/>
                <a:ea typeface="+mn-ea"/>
                <a:cs typeface="+mn-cs"/>
              </a:rPr>
              <a:t>/</a:t>
            </a:r>
            <a:r>
              <a:rPr kumimoji="0" lang="en-GB" sz="2800" b="1" i="0" u="none" strike="noStrike" kern="1200" cap="none" spc="0" normalizeH="0" baseline="0" noProof="0" dirty="0">
                <a:ln>
                  <a:noFill/>
                </a:ln>
                <a:solidFill>
                  <a:srgbClr val="04A6A6"/>
                </a:solidFill>
                <a:effectLst/>
                <a:uLnTx/>
                <a:uFillTx/>
                <a:latin typeface="Calibri" panose="020F0502020204030204"/>
                <a:ea typeface="+mn-ea"/>
                <a:cs typeface="+mn-cs"/>
              </a:rPr>
              <a:t>12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58</a:t>
            </a:r>
            <a:r>
              <a:rPr kumimoji="0" lang="en-GB"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20446643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E99AE3-53D5-73D4-3A0D-C365B617471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814595-6856-9B4E-BECB-F9B7E4876AE1}" type="slidenum">
              <a:rPr kumimoji="0" lang="nl-NL" sz="900" b="0" i="0" u="none" strike="noStrike" kern="1200" cap="none" spc="0" normalizeH="0" baseline="0" noProof="0" smtClean="0">
                <a:ln>
                  <a:noFill/>
                </a:ln>
                <a:solidFill>
                  <a:prstClr val="black">
                    <a:tint val="75000"/>
                  </a:prstClr>
                </a:solidFill>
                <a:effectLst/>
                <a:uLnTx/>
                <a:uFillTx/>
                <a:latin typeface="Roboto Light"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nl-NL" sz="900" b="0" i="0" u="none" strike="noStrike" kern="1200" cap="none" spc="0" normalizeH="0" baseline="0" noProof="0" dirty="0">
              <a:ln>
                <a:noFill/>
              </a:ln>
              <a:solidFill>
                <a:prstClr val="black">
                  <a:tint val="75000"/>
                </a:prstClr>
              </a:solidFill>
              <a:effectLst/>
              <a:uLnTx/>
              <a:uFillTx/>
              <a:latin typeface="Roboto Light" panose="02000000000000000000" pitchFamily="2" charset="0"/>
              <a:ea typeface="+mn-ea"/>
              <a:cs typeface="+mn-cs"/>
            </a:endParaRPr>
          </a:p>
        </p:txBody>
      </p:sp>
      <p:sp>
        <p:nvSpPr>
          <p:cNvPr id="4" name="Title 3">
            <a:extLst>
              <a:ext uri="{FF2B5EF4-FFF2-40B4-BE49-F238E27FC236}">
                <a16:creationId xmlns:a16="http://schemas.microsoft.com/office/drawing/2014/main" id="{0D5FCB9D-83BB-BF87-7791-8CF3D71A97B0}"/>
              </a:ext>
            </a:extLst>
          </p:cNvPr>
          <p:cNvSpPr>
            <a:spLocks noGrp="1"/>
          </p:cNvSpPr>
          <p:nvPr>
            <p:ph type="title"/>
          </p:nvPr>
        </p:nvSpPr>
        <p:spPr/>
        <p:txBody>
          <a:bodyPr>
            <a:normAutofit/>
          </a:bodyPr>
          <a:lstStyle/>
          <a:p>
            <a:r>
              <a:rPr lang="en-GB" dirty="0">
                <a:latin typeface="Roboto Light" panose="02000000000000000000" pitchFamily="2" charset="0"/>
                <a:ea typeface="Roboto Light" panose="02000000000000000000" pitchFamily="2" charset="0"/>
              </a:rPr>
              <a:t>Respondent profiles</a:t>
            </a:r>
            <a:endParaRPr lang="en-GB" dirty="0"/>
          </a:p>
        </p:txBody>
      </p:sp>
      <p:sp>
        <p:nvSpPr>
          <p:cNvPr id="5" name="Text Placeholder 4">
            <a:extLst>
              <a:ext uri="{FF2B5EF4-FFF2-40B4-BE49-F238E27FC236}">
                <a16:creationId xmlns:a16="http://schemas.microsoft.com/office/drawing/2014/main" id="{742A11D9-7078-37F7-52F9-CE17628038B0}"/>
              </a:ext>
            </a:extLst>
          </p:cNvPr>
          <p:cNvSpPr>
            <a:spLocks noGrp="1"/>
          </p:cNvSpPr>
          <p:nvPr>
            <p:ph type="body" sz="quarter" idx="14"/>
          </p:nvPr>
        </p:nvSpPr>
        <p:spPr/>
        <p:txBody>
          <a:bodyPr/>
          <a:lstStyle/>
          <a:p>
            <a:r>
              <a:rPr lang="en-GB" sz="1400" dirty="0">
                <a:latin typeface="Roboto Light" panose="02000000000000000000" pitchFamily="2" charset="0"/>
                <a:ea typeface="Roboto Light" panose="02000000000000000000" pitchFamily="2" charset="0"/>
              </a:rPr>
              <a:t>Respondents could select more than one role, so totals exceed the number of survey records</a:t>
            </a:r>
            <a:r>
              <a:rPr lang="en-GB" dirty="0">
                <a:latin typeface="Roboto Light" panose="02000000000000000000" pitchFamily="2" charset="0"/>
                <a:ea typeface="Roboto Light" panose="02000000000000000000" pitchFamily="2" charset="0"/>
              </a:rPr>
              <a:t>.</a:t>
            </a:r>
          </a:p>
        </p:txBody>
      </p:sp>
      <p:pic>
        <p:nvPicPr>
          <p:cNvPr id="6" name="Picture 5" descr="roles.png">
            <a:extLst>
              <a:ext uri="{FF2B5EF4-FFF2-40B4-BE49-F238E27FC236}">
                <a16:creationId xmlns:a16="http://schemas.microsoft.com/office/drawing/2014/main" id="{250A967C-449A-6D01-E86E-6EF2A5BFAA2C}"/>
              </a:ext>
            </a:extLst>
          </p:cNvPr>
          <p:cNvPicPr>
            <a:picLocks noChangeAspect="1"/>
          </p:cNvPicPr>
          <p:nvPr/>
        </p:nvPicPr>
        <p:blipFill>
          <a:blip r:embed="rId2"/>
          <a:stretch>
            <a:fillRect/>
          </a:stretch>
        </p:blipFill>
        <p:spPr>
          <a:xfrm>
            <a:off x="408237" y="1792520"/>
            <a:ext cx="7718618" cy="4239915"/>
          </a:xfrm>
          <a:prstGeom prst="rect">
            <a:avLst/>
          </a:prstGeom>
        </p:spPr>
      </p:pic>
      <p:sp>
        <p:nvSpPr>
          <p:cNvPr id="7" name="Rounded Rectangle 6">
            <a:extLst>
              <a:ext uri="{FF2B5EF4-FFF2-40B4-BE49-F238E27FC236}">
                <a16:creationId xmlns:a16="http://schemas.microsoft.com/office/drawing/2014/main" id="{5CBFC4D7-9A28-4F23-D715-528F943B6B63}"/>
              </a:ext>
            </a:extLst>
          </p:cNvPr>
          <p:cNvSpPr/>
          <p:nvPr/>
        </p:nvSpPr>
        <p:spPr>
          <a:xfrm>
            <a:off x="8163764" y="1760517"/>
            <a:ext cx="3083356" cy="1194156"/>
          </a:xfrm>
          <a:prstGeom prst="round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8" name="Rectangle 7">
            <a:extLst>
              <a:ext uri="{FF2B5EF4-FFF2-40B4-BE49-F238E27FC236}">
                <a16:creationId xmlns:a16="http://schemas.microsoft.com/office/drawing/2014/main" id="{0D860856-C837-52A8-A260-1B95FB5286BE}"/>
              </a:ext>
            </a:extLst>
          </p:cNvPr>
          <p:cNvSpPr/>
          <p:nvPr/>
        </p:nvSpPr>
        <p:spPr>
          <a:xfrm>
            <a:off x="8163764" y="1760517"/>
            <a:ext cx="3083356" cy="64008"/>
          </a:xfrm>
          <a:prstGeom prst="rect">
            <a:avLst/>
          </a:prstGeom>
          <a:solidFill>
            <a:srgbClr val="00A6A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9" name="TextBox 8">
            <a:extLst>
              <a:ext uri="{FF2B5EF4-FFF2-40B4-BE49-F238E27FC236}">
                <a16:creationId xmlns:a16="http://schemas.microsoft.com/office/drawing/2014/main" id="{42E5D356-8A22-7CE1-F156-7190A1414986}"/>
              </a:ext>
            </a:extLst>
          </p:cNvPr>
          <p:cNvSpPr txBox="1"/>
          <p:nvPr/>
        </p:nvSpPr>
        <p:spPr>
          <a:xfrm>
            <a:off x="8257312" y="1853859"/>
            <a:ext cx="2825215"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000" b="1">
                <a:solidFill>
                  <a:srgbClr val="12355B"/>
                </a:solidFill>
              </a:defRPr>
            </a:pPr>
            <a:r>
              <a:rPr kumimoji="0" sz="1400" b="1" i="0" u="none" strike="noStrike" kern="1200" cap="none" spc="0" normalizeH="0" baseline="0" noProof="0" dirty="0">
                <a:ln>
                  <a:noFill/>
                </a:ln>
                <a:solidFill>
                  <a:srgbClr val="12355B"/>
                </a:solidFill>
                <a:effectLst/>
                <a:uLnTx/>
                <a:uFillTx/>
                <a:latin typeface="Roboto Light" panose="02000000000000000000" pitchFamily="2" charset="0"/>
                <a:ea typeface="Roboto Light" panose="02000000000000000000" pitchFamily="2" charset="0"/>
                <a:cs typeface="+mn-cs"/>
              </a:rPr>
              <a:t>Most represented categories</a:t>
            </a:r>
          </a:p>
        </p:txBody>
      </p:sp>
      <p:sp>
        <p:nvSpPr>
          <p:cNvPr id="10" name="TextBox 9">
            <a:extLst>
              <a:ext uri="{FF2B5EF4-FFF2-40B4-BE49-F238E27FC236}">
                <a16:creationId xmlns:a16="http://schemas.microsoft.com/office/drawing/2014/main" id="{8B82222C-1AF1-A9CD-23A0-72A5782A9BB5}"/>
              </a:ext>
            </a:extLst>
          </p:cNvPr>
          <p:cNvSpPr txBox="1"/>
          <p:nvPr/>
        </p:nvSpPr>
        <p:spPr>
          <a:xfrm>
            <a:off x="8257312" y="2125775"/>
            <a:ext cx="2825215"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900" b="0">
                <a:solidFill>
                  <a:srgbClr val="374151"/>
                </a:solidFill>
              </a:defRPr>
            </a:pPr>
            <a:r>
              <a:rPr kumimoji="0" lang="it-IT"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n. 9 </a:t>
            </a:r>
            <a:r>
              <a:rPr kumimoji="0"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Node representatives</a:t>
            </a:r>
            <a:br>
              <a:rPr kumimoji="0" lang="it-IT"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br>
            <a:r>
              <a:rPr kumimoji="0" lang="it-IT"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n. 8 </a:t>
            </a:r>
            <a:r>
              <a:rPr kumimoji="0"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resource/service providers</a:t>
            </a:r>
          </a:p>
        </p:txBody>
      </p:sp>
      <p:sp>
        <p:nvSpPr>
          <p:cNvPr id="11" name="Rounded Rectangle 10">
            <a:extLst>
              <a:ext uri="{FF2B5EF4-FFF2-40B4-BE49-F238E27FC236}">
                <a16:creationId xmlns:a16="http://schemas.microsoft.com/office/drawing/2014/main" id="{CCED8A46-8677-13E4-00AE-B2654BFF7F71}"/>
              </a:ext>
            </a:extLst>
          </p:cNvPr>
          <p:cNvSpPr/>
          <p:nvPr/>
        </p:nvSpPr>
        <p:spPr>
          <a:xfrm>
            <a:off x="8163764" y="2994957"/>
            <a:ext cx="3083356" cy="1336282"/>
          </a:xfrm>
          <a:prstGeom prst="round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12" name="Rectangle 11">
            <a:extLst>
              <a:ext uri="{FF2B5EF4-FFF2-40B4-BE49-F238E27FC236}">
                <a16:creationId xmlns:a16="http://schemas.microsoft.com/office/drawing/2014/main" id="{5547143E-98D7-E4DA-DAE4-AFDC3A9FD8A4}"/>
              </a:ext>
            </a:extLst>
          </p:cNvPr>
          <p:cNvSpPr/>
          <p:nvPr/>
        </p:nvSpPr>
        <p:spPr>
          <a:xfrm>
            <a:off x="8163764" y="2732075"/>
            <a:ext cx="3083356" cy="64008"/>
          </a:xfrm>
          <a:prstGeom prst="rect">
            <a:avLst/>
          </a:prstGeom>
          <a:solidFill>
            <a:srgbClr val="2563A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13" name="TextBox 12">
            <a:extLst>
              <a:ext uri="{FF2B5EF4-FFF2-40B4-BE49-F238E27FC236}">
                <a16:creationId xmlns:a16="http://schemas.microsoft.com/office/drawing/2014/main" id="{AF4073FB-6C68-57F9-5BA8-F2A968973921}"/>
              </a:ext>
            </a:extLst>
          </p:cNvPr>
          <p:cNvSpPr txBox="1"/>
          <p:nvPr/>
        </p:nvSpPr>
        <p:spPr>
          <a:xfrm>
            <a:off x="8257311" y="2822298"/>
            <a:ext cx="2825215"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000" b="1">
                <a:solidFill>
                  <a:srgbClr val="12355B"/>
                </a:solidFill>
              </a:defRPr>
            </a:pPr>
            <a:r>
              <a:rPr kumimoji="0" sz="1400" b="1" i="0" u="none" strike="noStrike" kern="1200" cap="none" spc="0" normalizeH="0" baseline="0" noProof="0" dirty="0">
                <a:ln>
                  <a:noFill/>
                </a:ln>
                <a:solidFill>
                  <a:srgbClr val="12355B"/>
                </a:solidFill>
                <a:effectLst/>
                <a:uLnTx/>
                <a:uFillTx/>
                <a:latin typeface="Roboto Light" panose="02000000000000000000" pitchFamily="2" charset="0"/>
                <a:ea typeface="Roboto Light" panose="02000000000000000000" pitchFamily="2" charset="0"/>
                <a:cs typeface="+mn-cs"/>
              </a:rPr>
              <a:t>Diverse respondent base</a:t>
            </a:r>
          </a:p>
        </p:txBody>
      </p:sp>
      <p:sp>
        <p:nvSpPr>
          <p:cNvPr id="14" name="TextBox 13">
            <a:extLst>
              <a:ext uri="{FF2B5EF4-FFF2-40B4-BE49-F238E27FC236}">
                <a16:creationId xmlns:a16="http://schemas.microsoft.com/office/drawing/2014/main" id="{DC9E4441-1621-A652-1579-B46A5DD1D55C}"/>
              </a:ext>
            </a:extLst>
          </p:cNvPr>
          <p:cNvSpPr txBox="1"/>
          <p:nvPr/>
        </p:nvSpPr>
        <p:spPr>
          <a:xfrm>
            <a:off x="8257311" y="3088804"/>
            <a:ext cx="2825215" cy="116955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900" b="0">
                <a:solidFill>
                  <a:srgbClr val="374151"/>
                </a:solidFill>
              </a:defRPr>
            </a:pPr>
            <a:r>
              <a:rPr kumimoji="0" lang="en-GB"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n. 4 project roles.</a:t>
            </a:r>
          </a:p>
          <a:p>
            <a:pPr marL="0" marR="0" lvl="0" indent="0" algn="l" defTabSz="914400" rtl="0" eaLnBrk="1" fontAlgn="auto" latinLnBrk="0" hangingPunct="1">
              <a:lnSpc>
                <a:spcPct val="100000"/>
              </a:lnSpc>
              <a:spcBef>
                <a:spcPts val="0"/>
              </a:spcBef>
              <a:spcAft>
                <a:spcPts val="0"/>
              </a:spcAft>
              <a:buClrTx/>
              <a:buSzTx/>
              <a:buFontTx/>
              <a:buNone/>
              <a:tabLst/>
              <a:defRPr sz="900" b="0">
                <a:solidFill>
                  <a:srgbClr val="374151"/>
                </a:solidFill>
              </a:defRPr>
            </a:pPr>
            <a:r>
              <a:rPr kumimoji="0"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Other roles were selected by 8 respondents, including candidate node and infrastructure perspectives in free text.</a:t>
            </a:r>
            <a:endParaRPr kumimoji="0" lang="it-IT" sz="14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endParaRPr>
          </a:p>
        </p:txBody>
      </p:sp>
      <p:sp>
        <p:nvSpPr>
          <p:cNvPr id="15" name="Rounded Rectangle 14">
            <a:extLst>
              <a:ext uri="{FF2B5EF4-FFF2-40B4-BE49-F238E27FC236}">
                <a16:creationId xmlns:a16="http://schemas.microsoft.com/office/drawing/2014/main" id="{F8181EA8-400A-33D9-0D1C-946971067D11}"/>
              </a:ext>
            </a:extLst>
          </p:cNvPr>
          <p:cNvSpPr/>
          <p:nvPr/>
        </p:nvSpPr>
        <p:spPr>
          <a:xfrm>
            <a:off x="8163764" y="4463803"/>
            <a:ext cx="3083356" cy="1581912"/>
          </a:xfrm>
          <a:prstGeom prst="round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16" name="Rectangle 15">
            <a:extLst>
              <a:ext uri="{FF2B5EF4-FFF2-40B4-BE49-F238E27FC236}">
                <a16:creationId xmlns:a16="http://schemas.microsoft.com/office/drawing/2014/main" id="{92AB5AB8-0588-B06D-A4E0-768D14B3658B}"/>
              </a:ext>
            </a:extLst>
          </p:cNvPr>
          <p:cNvSpPr/>
          <p:nvPr/>
        </p:nvSpPr>
        <p:spPr>
          <a:xfrm>
            <a:off x="8163764" y="4273801"/>
            <a:ext cx="3083356" cy="64008"/>
          </a:xfrm>
          <a:prstGeom prst="rect">
            <a:avLst/>
          </a:prstGeom>
          <a:solidFill>
            <a:srgbClr val="F28C2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17" name="TextBox 16">
            <a:extLst>
              <a:ext uri="{FF2B5EF4-FFF2-40B4-BE49-F238E27FC236}">
                <a16:creationId xmlns:a16="http://schemas.microsoft.com/office/drawing/2014/main" id="{3A6E4EF1-F93C-69C3-3769-0738AFC866C1}"/>
              </a:ext>
            </a:extLst>
          </p:cNvPr>
          <p:cNvSpPr txBox="1"/>
          <p:nvPr/>
        </p:nvSpPr>
        <p:spPr>
          <a:xfrm>
            <a:off x="8257312" y="4413888"/>
            <a:ext cx="2825215"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000" b="1">
                <a:solidFill>
                  <a:srgbClr val="12355B"/>
                </a:solidFill>
              </a:defRPr>
            </a:pPr>
            <a:r>
              <a:rPr kumimoji="0" sz="1400" b="1" i="0" u="none" strike="noStrike" kern="1200" cap="none" spc="0" normalizeH="0" baseline="0" noProof="0" dirty="0">
                <a:ln>
                  <a:noFill/>
                </a:ln>
                <a:solidFill>
                  <a:srgbClr val="12355B"/>
                </a:solidFill>
                <a:effectLst/>
                <a:uLnTx/>
                <a:uFillTx/>
                <a:latin typeface="Roboto Light" panose="02000000000000000000" pitchFamily="2" charset="0"/>
                <a:ea typeface="Roboto Light" panose="02000000000000000000" pitchFamily="2" charset="0"/>
                <a:cs typeface="+mn-cs"/>
              </a:rPr>
              <a:t>Analysis implication</a:t>
            </a:r>
          </a:p>
        </p:txBody>
      </p:sp>
      <p:sp>
        <p:nvSpPr>
          <p:cNvPr id="18" name="TextBox 17">
            <a:extLst>
              <a:ext uri="{FF2B5EF4-FFF2-40B4-BE49-F238E27FC236}">
                <a16:creationId xmlns:a16="http://schemas.microsoft.com/office/drawing/2014/main" id="{00C0121C-5908-B963-9F47-865CCAE2862A}"/>
              </a:ext>
            </a:extLst>
          </p:cNvPr>
          <p:cNvSpPr txBox="1"/>
          <p:nvPr/>
        </p:nvSpPr>
        <p:spPr>
          <a:xfrm>
            <a:off x="8286341" y="4672205"/>
            <a:ext cx="2825215"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900" b="0">
                <a:solidFill>
                  <a:srgbClr val="374151"/>
                </a:solidFill>
              </a:defRPr>
            </a:pPr>
            <a:r>
              <a:rPr kumimoji="0" lang="en-GB" sz="1400" b="1"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The dataset captures both supply-side service/product providers and EOSC governance/infrastructure actors, which is appropriate for assessing brokerage impact.</a:t>
            </a:r>
            <a:endParaRPr kumimoji="0" sz="1400" b="1"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endParaRPr>
          </a:p>
        </p:txBody>
      </p:sp>
    </p:spTree>
    <p:extLst>
      <p:ext uri="{BB962C8B-B14F-4D97-AF65-F5344CB8AC3E}">
        <p14:creationId xmlns:p14="http://schemas.microsoft.com/office/powerpoint/2010/main" val="433401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A811DC-7072-72E4-5ECE-1034EF813A3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695EF21-098B-2B2D-2F8C-172A302427BA}"/>
              </a:ext>
            </a:extLst>
          </p:cNvPr>
          <p:cNvSpPr>
            <a:spLocks noGrp="1"/>
          </p:cNvSpPr>
          <p:nvPr>
            <p:ph type="ctrTitle"/>
          </p:nvPr>
        </p:nvSpPr>
        <p:spPr>
          <a:xfrm>
            <a:off x="560172" y="2224228"/>
            <a:ext cx="10704175" cy="1037492"/>
          </a:xfrm>
        </p:spPr>
        <p:txBody>
          <a:bodyPr>
            <a:noAutofit/>
          </a:bodyPr>
          <a:lstStyle/>
          <a:p>
            <a:r>
              <a:rPr lang="en-AU" sz="5000" dirty="0">
                <a:latin typeface="Quicksand" pitchFamily="2" charset="77"/>
              </a:rPr>
              <a:t>Rationalisation of EOSC Ecosystem</a:t>
            </a:r>
          </a:p>
        </p:txBody>
      </p:sp>
      <p:sp>
        <p:nvSpPr>
          <p:cNvPr id="3" name="Ondertitel 2">
            <a:extLst>
              <a:ext uri="{FF2B5EF4-FFF2-40B4-BE49-F238E27FC236}">
                <a16:creationId xmlns:a16="http://schemas.microsoft.com/office/drawing/2014/main" id="{E07A3DBB-6C5F-EF8B-1475-E766F04CD3DC}"/>
              </a:ext>
            </a:extLst>
          </p:cNvPr>
          <p:cNvSpPr>
            <a:spLocks noGrp="1"/>
          </p:cNvSpPr>
          <p:nvPr>
            <p:ph type="subTitle" idx="1"/>
          </p:nvPr>
        </p:nvSpPr>
        <p:spPr>
          <a:xfrm>
            <a:off x="560173" y="3484458"/>
            <a:ext cx="9144000" cy="2541204"/>
          </a:xfrm>
        </p:spPr>
        <p:txBody>
          <a:bodyPr>
            <a:normAutofit/>
          </a:bodyPr>
          <a:lstStyle/>
          <a:p>
            <a:r>
              <a:rPr lang="en-AU" dirty="0">
                <a:latin typeface="Quicksand" pitchFamily="2" charset="77"/>
              </a:rPr>
              <a:t>Rationale</a:t>
            </a:r>
          </a:p>
          <a:p>
            <a:endParaRPr lang="en-AU" sz="2400" dirty="0"/>
          </a:p>
          <a:p>
            <a:endParaRPr lang="en-AU" sz="2400" dirty="0"/>
          </a:p>
          <a:p>
            <a:endParaRPr lang="en-AU" sz="2400" dirty="0"/>
          </a:p>
          <a:p>
            <a:endParaRPr lang="en-AU" sz="2400" dirty="0"/>
          </a:p>
        </p:txBody>
      </p:sp>
    </p:spTree>
    <p:extLst>
      <p:ext uri="{BB962C8B-B14F-4D97-AF65-F5344CB8AC3E}">
        <p14:creationId xmlns:p14="http://schemas.microsoft.com/office/powerpoint/2010/main" val="27122051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C20C7C-D1ED-EB90-06A3-8A6B327E499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814595-6856-9B4E-BECB-F9B7E4876AE1}" type="slidenum">
              <a:rPr kumimoji="0" lang="nl-NL" sz="900" b="0" i="0" u="none" strike="noStrike" kern="1200" cap="none" spc="0" normalizeH="0" baseline="0" noProof="0" smtClean="0">
                <a:ln>
                  <a:noFill/>
                </a:ln>
                <a:solidFill>
                  <a:prstClr val="black">
                    <a:tint val="75000"/>
                  </a:prstClr>
                </a:solidFill>
                <a:effectLst/>
                <a:uLnTx/>
                <a:uFillTx/>
                <a:latin typeface="Roboto Light"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nl-NL" sz="900" b="0" i="0" u="none" strike="noStrike" kern="1200" cap="none" spc="0" normalizeH="0" baseline="0" noProof="0" dirty="0">
              <a:ln>
                <a:noFill/>
              </a:ln>
              <a:solidFill>
                <a:prstClr val="black">
                  <a:tint val="75000"/>
                </a:prstClr>
              </a:solidFill>
              <a:effectLst/>
              <a:uLnTx/>
              <a:uFillTx/>
              <a:latin typeface="Roboto Light" panose="02000000000000000000" pitchFamily="2" charset="0"/>
              <a:ea typeface="+mn-ea"/>
              <a:cs typeface="+mn-cs"/>
            </a:endParaRPr>
          </a:p>
        </p:txBody>
      </p:sp>
      <p:sp>
        <p:nvSpPr>
          <p:cNvPr id="4" name="Title 3">
            <a:extLst>
              <a:ext uri="{FF2B5EF4-FFF2-40B4-BE49-F238E27FC236}">
                <a16:creationId xmlns:a16="http://schemas.microsoft.com/office/drawing/2014/main" id="{70343502-1654-D78F-2189-54D6B917739A}"/>
              </a:ext>
            </a:extLst>
          </p:cNvPr>
          <p:cNvSpPr>
            <a:spLocks noGrp="1"/>
          </p:cNvSpPr>
          <p:nvPr>
            <p:ph type="title"/>
          </p:nvPr>
        </p:nvSpPr>
        <p:spPr/>
        <p:txBody>
          <a:bodyPr>
            <a:normAutofit/>
          </a:bodyPr>
          <a:lstStyle/>
          <a:p>
            <a:r>
              <a:rPr lang="en-GB" dirty="0">
                <a:latin typeface="Roboto Light" panose="02000000000000000000" pitchFamily="2" charset="0"/>
                <a:ea typeface="Roboto Light" panose="02000000000000000000" pitchFamily="2" charset="0"/>
              </a:rPr>
              <a:t>EOSC project representation chart</a:t>
            </a:r>
            <a:endParaRPr lang="en-GB" dirty="0"/>
          </a:p>
        </p:txBody>
      </p:sp>
      <p:sp>
        <p:nvSpPr>
          <p:cNvPr id="5" name="Text Placeholder 4">
            <a:extLst>
              <a:ext uri="{FF2B5EF4-FFF2-40B4-BE49-F238E27FC236}">
                <a16:creationId xmlns:a16="http://schemas.microsoft.com/office/drawing/2014/main" id="{37BB016D-5D2D-EE1E-8BFA-EF6BBC2C43EA}"/>
              </a:ext>
            </a:extLst>
          </p:cNvPr>
          <p:cNvSpPr>
            <a:spLocks noGrp="1"/>
          </p:cNvSpPr>
          <p:nvPr>
            <p:ph type="body" sz="quarter" idx="14"/>
          </p:nvPr>
        </p:nvSpPr>
        <p:spPr/>
        <p:txBody>
          <a:bodyPr/>
          <a:lstStyle/>
          <a:p>
            <a:r>
              <a:rPr lang="en-GB" sz="1400" dirty="0">
                <a:latin typeface="Roboto Light" panose="02000000000000000000" pitchFamily="2" charset="0"/>
                <a:ea typeface="Roboto Light" panose="02000000000000000000" pitchFamily="2" charset="0"/>
              </a:rPr>
              <a:t>EOSC-related Horizon Europe projects selected by respondents. Only projects with at least one response are shown.</a:t>
            </a:r>
          </a:p>
          <a:p>
            <a:endParaRPr lang="en-GB" dirty="0"/>
          </a:p>
        </p:txBody>
      </p:sp>
      <p:pic>
        <p:nvPicPr>
          <p:cNvPr id="6" name="Picture 5" descr="projects.png">
            <a:extLst>
              <a:ext uri="{FF2B5EF4-FFF2-40B4-BE49-F238E27FC236}">
                <a16:creationId xmlns:a16="http://schemas.microsoft.com/office/drawing/2014/main" id="{9B0ACCAA-7E31-2E72-7DE0-E779020C966D}"/>
              </a:ext>
            </a:extLst>
          </p:cNvPr>
          <p:cNvPicPr>
            <a:picLocks noChangeAspect="1"/>
          </p:cNvPicPr>
          <p:nvPr/>
        </p:nvPicPr>
        <p:blipFill>
          <a:blip r:embed="rId2"/>
          <a:stretch>
            <a:fillRect/>
          </a:stretch>
        </p:blipFill>
        <p:spPr>
          <a:xfrm>
            <a:off x="670559" y="1724433"/>
            <a:ext cx="7797793" cy="3963847"/>
          </a:xfrm>
          <a:prstGeom prst="rect">
            <a:avLst/>
          </a:prstGeom>
        </p:spPr>
      </p:pic>
      <p:sp>
        <p:nvSpPr>
          <p:cNvPr id="7" name="Rounded Rectangle 6">
            <a:extLst>
              <a:ext uri="{FF2B5EF4-FFF2-40B4-BE49-F238E27FC236}">
                <a16:creationId xmlns:a16="http://schemas.microsoft.com/office/drawing/2014/main" id="{AA84354C-5797-E70F-DB66-36986FD1C0FE}"/>
              </a:ext>
            </a:extLst>
          </p:cNvPr>
          <p:cNvSpPr/>
          <p:nvPr/>
        </p:nvSpPr>
        <p:spPr>
          <a:xfrm>
            <a:off x="8569231" y="1546761"/>
            <a:ext cx="2842956" cy="1097280"/>
          </a:xfrm>
          <a:prstGeom prst="round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8" name="Rectangle 7">
            <a:extLst>
              <a:ext uri="{FF2B5EF4-FFF2-40B4-BE49-F238E27FC236}">
                <a16:creationId xmlns:a16="http://schemas.microsoft.com/office/drawing/2014/main" id="{D5E475B6-26AC-8132-3FC8-D41FD0DDC187}"/>
              </a:ext>
            </a:extLst>
          </p:cNvPr>
          <p:cNvSpPr/>
          <p:nvPr/>
        </p:nvSpPr>
        <p:spPr>
          <a:xfrm>
            <a:off x="8569231" y="1546761"/>
            <a:ext cx="2842956" cy="64008"/>
          </a:xfrm>
          <a:prstGeom prst="rect">
            <a:avLst/>
          </a:prstGeom>
          <a:solidFill>
            <a:srgbClr val="6D5DD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9" name="TextBox 8">
            <a:extLst>
              <a:ext uri="{FF2B5EF4-FFF2-40B4-BE49-F238E27FC236}">
                <a16:creationId xmlns:a16="http://schemas.microsoft.com/office/drawing/2014/main" id="{7A28BFC1-9591-AD41-35E4-04B9B01BDE9B}"/>
              </a:ext>
            </a:extLst>
          </p:cNvPr>
          <p:cNvSpPr txBox="1"/>
          <p:nvPr/>
        </p:nvSpPr>
        <p:spPr>
          <a:xfrm>
            <a:off x="8733823" y="1711353"/>
            <a:ext cx="2573623"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000" b="1">
                <a:solidFill>
                  <a:srgbClr val="12355B"/>
                </a:solidFill>
              </a:defRPr>
            </a:pPr>
            <a:r>
              <a:rPr kumimoji="0" sz="1000" b="1" i="0" u="none" strike="noStrike" kern="1200" cap="none" spc="0" normalizeH="0" baseline="0" noProof="0">
                <a:ln>
                  <a:noFill/>
                </a:ln>
                <a:solidFill>
                  <a:srgbClr val="12355B"/>
                </a:solidFill>
                <a:effectLst/>
                <a:uLnTx/>
                <a:uFillTx/>
                <a:latin typeface="Roboto Light" panose="02000000000000000000" pitchFamily="2" charset="0"/>
                <a:ea typeface="Roboto Light" panose="02000000000000000000" pitchFamily="2" charset="0"/>
                <a:cs typeface="+mn-cs"/>
              </a:rPr>
              <a:t>Project coverage</a:t>
            </a:r>
          </a:p>
        </p:txBody>
      </p:sp>
      <p:sp>
        <p:nvSpPr>
          <p:cNvPr id="10" name="TextBox 9">
            <a:extLst>
              <a:ext uri="{FF2B5EF4-FFF2-40B4-BE49-F238E27FC236}">
                <a16:creationId xmlns:a16="http://schemas.microsoft.com/office/drawing/2014/main" id="{931C74EC-2DED-A359-D3D9-B32001D15BB1}"/>
              </a:ext>
            </a:extLst>
          </p:cNvPr>
          <p:cNvSpPr txBox="1"/>
          <p:nvPr/>
        </p:nvSpPr>
        <p:spPr>
          <a:xfrm>
            <a:off x="8733823" y="2077113"/>
            <a:ext cx="257362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900" b="0">
                <a:solidFill>
                  <a:srgbClr val="374151"/>
                </a:solidFill>
              </a:defRPr>
            </a:pPr>
            <a:r>
              <a:rPr kumimoji="0" sz="12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3 EOSC-related HE projects are explicitly represented in the data.</a:t>
            </a:r>
          </a:p>
        </p:txBody>
      </p:sp>
      <p:sp>
        <p:nvSpPr>
          <p:cNvPr id="11" name="Rounded Rectangle 10">
            <a:extLst>
              <a:ext uri="{FF2B5EF4-FFF2-40B4-BE49-F238E27FC236}">
                <a16:creationId xmlns:a16="http://schemas.microsoft.com/office/drawing/2014/main" id="{CE2A2A76-6200-51C8-97B7-437445E86D9F}"/>
              </a:ext>
            </a:extLst>
          </p:cNvPr>
          <p:cNvSpPr/>
          <p:nvPr/>
        </p:nvSpPr>
        <p:spPr>
          <a:xfrm>
            <a:off x="8569231" y="2918361"/>
            <a:ext cx="2842956" cy="1508760"/>
          </a:xfrm>
          <a:prstGeom prst="round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12" name="Rectangle 11">
            <a:extLst>
              <a:ext uri="{FF2B5EF4-FFF2-40B4-BE49-F238E27FC236}">
                <a16:creationId xmlns:a16="http://schemas.microsoft.com/office/drawing/2014/main" id="{352AF788-EBDA-38C2-452C-AF47A9D28098}"/>
              </a:ext>
            </a:extLst>
          </p:cNvPr>
          <p:cNvSpPr/>
          <p:nvPr/>
        </p:nvSpPr>
        <p:spPr>
          <a:xfrm>
            <a:off x="8569231" y="2918361"/>
            <a:ext cx="2842956" cy="64008"/>
          </a:xfrm>
          <a:prstGeom prst="rect">
            <a:avLst/>
          </a:prstGeom>
          <a:solidFill>
            <a:srgbClr val="00A6A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13" name="TextBox 12">
            <a:extLst>
              <a:ext uri="{FF2B5EF4-FFF2-40B4-BE49-F238E27FC236}">
                <a16:creationId xmlns:a16="http://schemas.microsoft.com/office/drawing/2014/main" id="{A7D04ACB-A5DB-2057-2D48-A2D2201B0765}"/>
              </a:ext>
            </a:extLst>
          </p:cNvPr>
          <p:cNvSpPr txBox="1"/>
          <p:nvPr/>
        </p:nvSpPr>
        <p:spPr>
          <a:xfrm>
            <a:off x="8733823" y="3082953"/>
            <a:ext cx="2573623"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000" b="1">
                <a:solidFill>
                  <a:srgbClr val="12355B"/>
                </a:solidFill>
              </a:defRPr>
            </a:pPr>
            <a:r>
              <a:rPr kumimoji="0" sz="1000" b="1" i="0" u="none" strike="noStrike" kern="1200" cap="none" spc="0" normalizeH="0" baseline="0" noProof="0">
                <a:ln>
                  <a:noFill/>
                </a:ln>
                <a:solidFill>
                  <a:srgbClr val="12355B"/>
                </a:solidFill>
                <a:effectLst/>
                <a:uLnTx/>
                <a:uFillTx/>
                <a:latin typeface="Roboto Light" panose="02000000000000000000" pitchFamily="2" charset="0"/>
                <a:ea typeface="Roboto Light" panose="02000000000000000000" pitchFamily="2" charset="0"/>
                <a:cs typeface="+mn-cs"/>
              </a:rPr>
              <a:t>Strongest project signal</a:t>
            </a:r>
          </a:p>
        </p:txBody>
      </p:sp>
      <p:sp>
        <p:nvSpPr>
          <p:cNvPr id="14" name="TextBox 13">
            <a:extLst>
              <a:ext uri="{FF2B5EF4-FFF2-40B4-BE49-F238E27FC236}">
                <a16:creationId xmlns:a16="http://schemas.microsoft.com/office/drawing/2014/main" id="{C69B5319-24A0-7258-08EC-E1446EF63FA5}"/>
              </a:ext>
            </a:extLst>
          </p:cNvPr>
          <p:cNvSpPr txBox="1"/>
          <p:nvPr/>
        </p:nvSpPr>
        <p:spPr>
          <a:xfrm>
            <a:off x="8733823" y="3448713"/>
            <a:ext cx="2573623"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900" b="0">
                <a:solidFill>
                  <a:srgbClr val="374151"/>
                </a:solidFill>
              </a:defRPr>
            </a:pPr>
            <a:r>
              <a:rPr kumimoji="0" sz="12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EOSC Gravity appears most often (2 selections), followed by single selections across other represented projects.</a:t>
            </a:r>
          </a:p>
        </p:txBody>
      </p:sp>
      <p:sp>
        <p:nvSpPr>
          <p:cNvPr id="15" name="Rounded Rectangle 14">
            <a:extLst>
              <a:ext uri="{FF2B5EF4-FFF2-40B4-BE49-F238E27FC236}">
                <a16:creationId xmlns:a16="http://schemas.microsoft.com/office/drawing/2014/main" id="{4EC143F0-F667-185E-CB94-33698083C89A}"/>
              </a:ext>
            </a:extLst>
          </p:cNvPr>
          <p:cNvSpPr/>
          <p:nvPr/>
        </p:nvSpPr>
        <p:spPr>
          <a:xfrm>
            <a:off x="8569231" y="4747161"/>
            <a:ext cx="2842956" cy="960120"/>
          </a:xfrm>
          <a:prstGeom prst="roundRect">
            <a:avLst/>
          </a:prstGeom>
          <a:solidFill>
            <a:srgbClr val="FFFFFF"/>
          </a:solidFill>
          <a:ln>
            <a:solidFill>
              <a:srgbClr val="E5E7EB"/>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16" name="Rectangle 15">
            <a:extLst>
              <a:ext uri="{FF2B5EF4-FFF2-40B4-BE49-F238E27FC236}">
                <a16:creationId xmlns:a16="http://schemas.microsoft.com/office/drawing/2014/main" id="{B3FB4FA6-7365-2AB4-D99F-19FC0BE6B6C9}"/>
              </a:ext>
            </a:extLst>
          </p:cNvPr>
          <p:cNvSpPr/>
          <p:nvPr/>
        </p:nvSpPr>
        <p:spPr>
          <a:xfrm>
            <a:off x="8569231" y="4747161"/>
            <a:ext cx="2842956" cy="64008"/>
          </a:xfrm>
          <a:prstGeom prst="rect">
            <a:avLst/>
          </a:prstGeom>
          <a:solidFill>
            <a:srgbClr val="F28C2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endParaRPr>
          </a:p>
        </p:txBody>
      </p:sp>
      <p:sp>
        <p:nvSpPr>
          <p:cNvPr id="17" name="TextBox 16">
            <a:extLst>
              <a:ext uri="{FF2B5EF4-FFF2-40B4-BE49-F238E27FC236}">
                <a16:creationId xmlns:a16="http://schemas.microsoft.com/office/drawing/2014/main" id="{B374A1AD-8895-AFCB-299E-450FD19FDFBF}"/>
              </a:ext>
            </a:extLst>
          </p:cNvPr>
          <p:cNvSpPr txBox="1"/>
          <p:nvPr/>
        </p:nvSpPr>
        <p:spPr>
          <a:xfrm>
            <a:off x="8733823" y="4911753"/>
            <a:ext cx="2573623"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1000" b="1">
                <a:solidFill>
                  <a:srgbClr val="12355B"/>
                </a:solidFill>
              </a:defRPr>
            </a:pPr>
            <a:r>
              <a:rPr kumimoji="0" sz="1000" b="1" i="0" u="none" strike="noStrike" kern="1200" cap="none" spc="0" normalizeH="0" baseline="0" noProof="0">
                <a:ln>
                  <a:noFill/>
                </a:ln>
                <a:solidFill>
                  <a:srgbClr val="12355B"/>
                </a:solidFill>
                <a:effectLst/>
                <a:uLnTx/>
                <a:uFillTx/>
                <a:latin typeface="Roboto Light" panose="02000000000000000000" pitchFamily="2" charset="0"/>
                <a:ea typeface="Roboto Light" panose="02000000000000000000" pitchFamily="2" charset="0"/>
                <a:cs typeface="+mn-cs"/>
              </a:rPr>
              <a:t>Note</a:t>
            </a:r>
          </a:p>
        </p:txBody>
      </p:sp>
      <p:sp>
        <p:nvSpPr>
          <p:cNvPr id="18" name="TextBox 17">
            <a:extLst>
              <a:ext uri="{FF2B5EF4-FFF2-40B4-BE49-F238E27FC236}">
                <a16:creationId xmlns:a16="http://schemas.microsoft.com/office/drawing/2014/main" id="{D4DFDEE7-2505-D9EA-2D1E-DE9E8A68EE99}"/>
              </a:ext>
            </a:extLst>
          </p:cNvPr>
          <p:cNvSpPr txBox="1"/>
          <p:nvPr/>
        </p:nvSpPr>
        <p:spPr>
          <a:xfrm>
            <a:off x="8733823" y="5060950"/>
            <a:ext cx="2573623"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900" b="0">
                <a:solidFill>
                  <a:srgbClr val="374151"/>
                </a:solidFill>
              </a:defRPr>
            </a:pPr>
            <a:r>
              <a:rPr kumimoji="0" sz="1200" b="0" i="0" u="none" strike="noStrike" kern="1200" cap="none" spc="0" normalizeH="0" baseline="0" noProof="0" dirty="0">
                <a:ln>
                  <a:noFill/>
                </a:ln>
                <a:solidFill>
                  <a:srgbClr val="374151"/>
                </a:solidFill>
                <a:effectLst/>
                <a:uLnTx/>
                <a:uFillTx/>
                <a:latin typeface="Roboto Light" panose="02000000000000000000" pitchFamily="2" charset="0"/>
                <a:ea typeface="Roboto Light" panose="02000000000000000000" pitchFamily="2" charset="0"/>
                <a:cs typeface="+mn-cs"/>
              </a:rPr>
              <a:t>Q5 responses include inter-project collaboration pathways and are not limited to the project-selection block alone.</a:t>
            </a:r>
          </a:p>
        </p:txBody>
      </p:sp>
    </p:spTree>
    <p:extLst>
      <p:ext uri="{BB962C8B-B14F-4D97-AF65-F5344CB8AC3E}">
        <p14:creationId xmlns:p14="http://schemas.microsoft.com/office/powerpoint/2010/main" val="17215876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38A45CC-E63D-2A3E-8ED1-EC75A92ACF7D}"/>
              </a:ext>
            </a:extLst>
          </p:cNvPr>
          <p:cNvSpPr>
            <a:spLocks noGrp="1"/>
          </p:cNvSpPr>
          <p:nvPr>
            <p:ph sz="half" idx="15"/>
          </p:nvPr>
        </p:nvSpPr>
        <p:spPr/>
        <p:txBody>
          <a:bodyPr vert="horz" lIns="91440" tIns="45720" rIns="91440" bIns="45720" rtlCol="0" anchor="t">
            <a:normAutofit/>
          </a:bodyPr>
          <a:lstStyle/>
          <a:p>
            <a:pPr marL="0" indent="0">
              <a:buNone/>
            </a:pPr>
            <a:r>
              <a:rPr lang="en-BE" sz="2000" b="1">
                <a:latin typeface="Roboto"/>
                <a:ea typeface="Roboto"/>
                <a:cs typeface="Roboto"/>
              </a:rPr>
              <a:t>Key question: Do we want to have another Winter School, i.e. January 2027?</a:t>
            </a:r>
            <a:endParaRPr lang="en-US"/>
          </a:p>
          <a:p>
            <a:r>
              <a:rPr lang="en-GB" sz="2000"/>
              <a:t>If yes, how much effort do we want to invest in its preparation?</a:t>
            </a:r>
          </a:p>
          <a:p>
            <a:pPr lvl="1"/>
            <a:r>
              <a:rPr lang="en-GB" sz="2000">
                <a:latin typeface="Roboto"/>
                <a:ea typeface="Roboto"/>
                <a:cs typeface="Roboto"/>
              </a:rPr>
              <a:t>Do we - as suggested yesterday – prepare a </a:t>
            </a:r>
            <a:r>
              <a:rPr lang="en-GB" sz="2000" b="1">
                <a:latin typeface="Roboto"/>
                <a:ea typeface="Roboto"/>
                <a:cs typeface="Roboto"/>
              </a:rPr>
              <a:t>top-down agenda</a:t>
            </a:r>
            <a:r>
              <a:rPr lang="en-GB" sz="2000">
                <a:latin typeface="Roboto"/>
                <a:ea typeface="Roboto"/>
                <a:cs typeface="Roboto"/>
              </a:rPr>
              <a:t> with clear objectives and expected outcomes?</a:t>
            </a:r>
          </a:p>
          <a:p>
            <a:pPr lvl="1"/>
            <a:r>
              <a:rPr lang="en-GB" sz="2000">
                <a:solidFill>
                  <a:srgbClr val="3B3838"/>
                </a:solidFill>
                <a:latin typeface="Roboto"/>
                <a:ea typeface="Roboto"/>
                <a:cs typeface="Roboto"/>
              </a:rPr>
              <a:t>e.g. Call for contributions to focused sessions where the output is intended to address key issues identified by the EOSC Federation </a:t>
            </a:r>
            <a:endParaRPr lang="en-GB" sz="2000">
              <a:solidFill>
                <a:srgbClr val="3B3838"/>
              </a:solidFill>
              <a:cs typeface="Roboto" panose="02000000000000000000" pitchFamily="2" charset="0"/>
            </a:endParaRPr>
          </a:p>
          <a:p>
            <a:endParaRPr lang="en-BE" sz="2000"/>
          </a:p>
          <a:p>
            <a:endParaRPr lang="en-BE">
              <a:cs typeface="Roboto" panose="02000000000000000000" pitchFamily="2" charset="0"/>
            </a:endParaRPr>
          </a:p>
        </p:txBody>
      </p:sp>
      <p:sp>
        <p:nvSpPr>
          <p:cNvPr id="3" name="Title 2">
            <a:extLst>
              <a:ext uri="{FF2B5EF4-FFF2-40B4-BE49-F238E27FC236}">
                <a16:creationId xmlns:a16="http://schemas.microsoft.com/office/drawing/2014/main" id="{D0245CA3-3CBE-894B-7B14-67B9E363F023}"/>
              </a:ext>
            </a:extLst>
          </p:cNvPr>
          <p:cNvSpPr>
            <a:spLocks noGrp="1"/>
          </p:cNvSpPr>
          <p:nvPr>
            <p:ph type="title"/>
          </p:nvPr>
        </p:nvSpPr>
        <p:spPr/>
        <p:txBody>
          <a:bodyPr/>
          <a:lstStyle/>
          <a:p>
            <a:r>
              <a:rPr lang="en-BE"/>
              <a:t>How do we move forward?</a:t>
            </a:r>
          </a:p>
        </p:txBody>
      </p:sp>
      <p:sp>
        <p:nvSpPr>
          <p:cNvPr id="4" name="Slide Number Placeholder 3">
            <a:extLst>
              <a:ext uri="{FF2B5EF4-FFF2-40B4-BE49-F238E27FC236}">
                <a16:creationId xmlns:a16="http://schemas.microsoft.com/office/drawing/2014/main" id="{03860354-EF69-63BD-B58C-50AFC552ECE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814595-6856-9B4E-BECB-F9B7E4876AE1}" type="slidenum">
              <a:rPr kumimoji="0" lang="nl-NL" sz="900" b="0" i="0" u="none" strike="noStrike" kern="1200" cap="none" spc="0" normalizeH="0" baseline="0" noProof="0" smtClean="0">
                <a:ln>
                  <a:noFill/>
                </a:ln>
                <a:solidFill>
                  <a:prstClr val="black">
                    <a:tint val="75000"/>
                  </a:prstClr>
                </a:solidFill>
                <a:effectLst/>
                <a:uLnTx/>
                <a:uFillTx/>
                <a:latin typeface="Roboto Light"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nl-NL" sz="900" b="0" i="0" u="none" strike="noStrike" kern="1200" cap="none" spc="0" normalizeH="0" baseline="0" noProof="0">
              <a:ln>
                <a:noFill/>
              </a:ln>
              <a:solidFill>
                <a:prstClr val="black">
                  <a:tint val="75000"/>
                </a:prstClr>
              </a:solidFill>
              <a:effectLst/>
              <a:uLnTx/>
              <a:uFillTx/>
              <a:latin typeface="Roboto Light" panose="02000000000000000000" pitchFamily="2" charset="0"/>
              <a:ea typeface="+mn-ea"/>
              <a:cs typeface="+mn-cs"/>
            </a:endParaRPr>
          </a:p>
        </p:txBody>
      </p:sp>
      <p:sp>
        <p:nvSpPr>
          <p:cNvPr id="5" name="Text Placeholder 4">
            <a:extLst>
              <a:ext uri="{FF2B5EF4-FFF2-40B4-BE49-F238E27FC236}">
                <a16:creationId xmlns:a16="http://schemas.microsoft.com/office/drawing/2014/main" id="{8958DEA6-3F02-5512-8EBB-154241810B9C}"/>
              </a:ext>
            </a:extLst>
          </p:cNvPr>
          <p:cNvSpPr>
            <a:spLocks noGrp="1"/>
          </p:cNvSpPr>
          <p:nvPr>
            <p:ph type="body" sz="quarter" idx="14"/>
          </p:nvPr>
        </p:nvSpPr>
        <p:spPr/>
        <p:txBody>
          <a:bodyPr/>
          <a:lstStyle/>
          <a:p>
            <a:endParaRPr lang="en-BE"/>
          </a:p>
        </p:txBody>
      </p:sp>
      <p:sp>
        <p:nvSpPr>
          <p:cNvPr id="6" name="Date Placeholder 5">
            <a:extLst>
              <a:ext uri="{FF2B5EF4-FFF2-40B4-BE49-F238E27FC236}">
                <a16:creationId xmlns:a16="http://schemas.microsoft.com/office/drawing/2014/main" id="{512F3E63-BB65-CD27-F1C4-BD4A427040E9}"/>
              </a:ext>
            </a:extLst>
          </p:cNvPr>
          <p:cNvSpPr>
            <a:spLocks noGrp="1"/>
          </p:cNvSpPr>
          <p:nvPr>
            <p:ph type="dt" sz="half" idx="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tint val="75000"/>
                  </a:prstClr>
                </a:solidFill>
                <a:effectLst/>
                <a:uLnTx/>
                <a:uFillTx/>
                <a:latin typeface="Roboto Light" panose="02000000000000000000" pitchFamily="2" charset="0"/>
                <a:ea typeface="+mn-ea"/>
                <a:cs typeface="+mn-cs"/>
              </a:rPr>
              <a:t>09 July 2026</a:t>
            </a:r>
            <a:endParaRPr kumimoji="0" lang="nl-NL" sz="900" b="0" i="0" u="none" strike="noStrike" kern="1200" cap="none" spc="0" normalizeH="0" baseline="0" noProof="0">
              <a:ln>
                <a:noFill/>
              </a:ln>
              <a:solidFill>
                <a:prstClr val="black">
                  <a:tint val="75000"/>
                </a:prstClr>
              </a:solidFill>
              <a:effectLst/>
              <a:uLnTx/>
              <a:uFillTx/>
              <a:latin typeface="Roboto Light" panose="02000000000000000000" pitchFamily="2" charset="0"/>
              <a:ea typeface="+mn-ea"/>
              <a:cs typeface="+mn-cs"/>
            </a:endParaRPr>
          </a:p>
        </p:txBody>
      </p:sp>
    </p:spTree>
    <p:extLst>
      <p:ext uri="{BB962C8B-B14F-4D97-AF65-F5344CB8AC3E}">
        <p14:creationId xmlns:p14="http://schemas.microsoft.com/office/powerpoint/2010/main" val="3772168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67A4C0-C5A1-9EBB-95F2-F01DBC5A1A91}"/>
            </a:ext>
          </a:extLst>
        </p:cNvPr>
        <p:cNvGrpSpPr/>
        <p:nvPr/>
      </p:nvGrpSpPr>
      <p:grpSpPr>
        <a:xfrm>
          <a:off x="0" y="0"/>
          <a:ext cx="0" cy="0"/>
          <a:chOff x="0" y="0"/>
          <a:chExt cx="0" cy="0"/>
        </a:xfrm>
      </p:grpSpPr>
      <p:sp>
        <p:nvSpPr>
          <p:cNvPr id="40" name="Rectangle 39">
            <a:extLst>
              <a:ext uri="{FF2B5EF4-FFF2-40B4-BE49-F238E27FC236}">
                <a16:creationId xmlns:a16="http://schemas.microsoft.com/office/drawing/2014/main" id="{AEFB50BE-EC33-21A2-C4C2-5957A6AED74C}"/>
              </a:ext>
            </a:extLst>
          </p:cNvPr>
          <p:cNvSpPr/>
          <p:nvPr/>
        </p:nvSpPr>
        <p:spPr>
          <a:xfrm>
            <a:off x="1852863" y="3777917"/>
            <a:ext cx="9989366" cy="2911642"/>
          </a:xfrm>
          <a:prstGeom prst="rect">
            <a:avLst/>
          </a:prstGeom>
          <a:solidFill>
            <a:srgbClr val="008691">
              <a:alpha val="1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80E89713-36B5-875F-E1D2-51107C993B0B}"/>
              </a:ext>
            </a:extLst>
          </p:cNvPr>
          <p:cNvSpPr/>
          <p:nvPr/>
        </p:nvSpPr>
        <p:spPr>
          <a:xfrm>
            <a:off x="10010560" y="969658"/>
            <a:ext cx="1819656" cy="2569464"/>
          </a:xfrm>
          <a:prstGeom prst="rect">
            <a:avLst/>
          </a:prstGeom>
          <a:solidFill>
            <a:srgbClr val="FF5B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5EF8E374-4A3D-C69C-268D-192C2327F10D}"/>
              </a:ext>
            </a:extLst>
          </p:cNvPr>
          <p:cNvSpPr/>
          <p:nvPr/>
        </p:nvSpPr>
        <p:spPr>
          <a:xfrm>
            <a:off x="7949548" y="972706"/>
            <a:ext cx="1819656" cy="2569464"/>
          </a:xfrm>
          <a:prstGeom prst="rect">
            <a:avLst/>
          </a:prstGeom>
          <a:solidFill>
            <a:srgbClr val="0086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3F56CF8-90D9-D612-28C8-4A44B508FA07}"/>
              </a:ext>
            </a:extLst>
          </p:cNvPr>
          <p:cNvSpPr/>
          <p:nvPr/>
        </p:nvSpPr>
        <p:spPr>
          <a:xfrm>
            <a:off x="5895635" y="975754"/>
            <a:ext cx="1819656" cy="2569464"/>
          </a:xfrm>
          <a:prstGeom prst="rect">
            <a:avLst/>
          </a:prstGeom>
          <a:solidFill>
            <a:srgbClr val="FF5B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FFC8EC76-44A6-4526-7315-393D36A46E50}"/>
              </a:ext>
            </a:extLst>
          </p:cNvPr>
          <p:cNvSpPr/>
          <p:nvPr/>
        </p:nvSpPr>
        <p:spPr>
          <a:xfrm>
            <a:off x="3879325" y="972706"/>
            <a:ext cx="1819656" cy="2569464"/>
          </a:xfrm>
          <a:prstGeom prst="rect">
            <a:avLst/>
          </a:prstGeom>
          <a:solidFill>
            <a:srgbClr val="0086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C115FD3-5CFF-067E-590F-5CBA83D36149}"/>
              </a:ext>
            </a:extLst>
          </p:cNvPr>
          <p:cNvSpPr/>
          <p:nvPr/>
        </p:nvSpPr>
        <p:spPr>
          <a:xfrm>
            <a:off x="1854625" y="975754"/>
            <a:ext cx="1819656" cy="2569464"/>
          </a:xfrm>
          <a:prstGeom prst="rect">
            <a:avLst/>
          </a:prstGeom>
          <a:solidFill>
            <a:srgbClr val="0086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92F78801-7F27-DF19-C845-D13901FCFF6E}"/>
              </a:ext>
            </a:extLst>
          </p:cNvPr>
          <p:cNvSpPr>
            <a:spLocks noGrp="1"/>
          </p:cNvSpPr>
          <p:nvPr>
            <p:ph type="title"/>
          </p:nvPr>
        </p:nvSpPr>
        <p:spPr>
          <a:xfrm>
            <a:off x="1757833" y="377679"/>
            <a:ext cx="9830179" cy="603887"/>
          </a:xfrm>
        </p:spPr>
        <p:txBody>
          <a:bodyPr>
            <a:normAutofit/>
          </a:bodyPr>
          <a:lstStyle/>
          <a:p>
            <a:r>
              <a:rPr lang="en-BE">
                <a:ea typeface="Roboto Light" panose="02000000000000000000" pitchFamily="2" charset="0"/>
              </a:rPr>
              <a:t>Sustaining EOSC in practice</a:t>
            </a:r>
          </a:p>
        </p:txBody>
      </p:sp>
      <p:sp>
        <p:nvSpPr>
          <p:cNvPr id="6" name="Slide Number Placeholder 5">
            <a:extLst>
              <a:ext uri="{FF2B5EF4-FFF2-40B4-BE49-F238E27FC236}">
                <a16:creationId xmlns:a16="http://schemas.microsoft.com/office/drawing/2014/main" id="{2D3F508D-68C5-34C1-F20E-D14C62455EC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814595-6856-9B4E-BECB-F9B7E4876AE1}" type="slidenum">
              <a:rPr kumimoji="0" lang="nl-NL" sz="900" b="0" i="0" u="none" strike="noStrike" kern="1200" cap="none" spc="0" normalizeH="0" baseline="0" noProof="0" smtClean="0">
                <a:ln>
                  <a:noFill/>
                </a:ln>
                <a:solidFill>
                  <a:prstClr val="black">
                    <a:tint val="75000"/>
                  </a:prstClr>
                </a:solidFill>
                <a:effectLst/>
                <a:uLnTx/>
                <a:uFillTx/>
                <a:latin typeface="Roboto Light"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900" b="0" i="0" u="none" strike="noStrike" kern="1200" cap="none" spc="0" normalizeH="0" baseline="0" noProof="0">
              <a:ln>
                <a:noFill/>
              </a:ln>
              <a:solidFill>
                <a:prstClr val="black">
                  <a:tint val="75000"/>
                </a:prstClr>
              </a:solidFill>
              <a:effectLst/>
              <a:uLnTx/>
              <a:uFillTx/>
              <a:latin typeface="Roboto Light" panose="02000000000000000000" pitchFamily="2" charset="0"/>
              <a:ea typeface="+mn-ea"/>
              <a:cs typeface="+mn-cs"/>
            </a:endParaRPr>
          </a:p>
        </p:txBody>
      </p:sp>
      <p:sp>
        <p:nvSpPr>
          <p:cNvPr id="2" name="Date Placeholder 1">
            <a:extLst>
              <a:ext uri="{FF2B5EF4-FFF2-40B4-BE49-F238E27FC236}">
                <a16:creationId xmlns:a16="http://schemas.microsoft.com/office/drawing/2014/main" id="{E67C866B-A31A-C7F7-BBE1-0FC698BFB73D}"/>
              </a:ext>
            </a:extLst>
          </p:cNvPr>
          <p:cNvSpPr>
            <a:spLocks noGrp="1"/>
          </p:cNvSpPr>
          <p:nvPr>
            <p:ph type="dt" sz="half" idx="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tint val="75000"/>
                  </a:prstClr>
                </a:solidFill>
                <a:effectLst/>
                <a:uLnTx/>
                <a:uFillTx/>
                <a:latin typeface="Roboto Light" panose="02000000000000000000" pitchFamily="2" charset="0"/>
                <a:ea typeface="+mn-ea"/>
                <a:cs typeface="+mn-cs"/>
              </a:rPr>
              <a:t>09 July 2026</a:t>
            </a:r>
            <a:endParaRPr kumimoji="0" lang="nl-NL" sz="900" b="0" i="0" u="none" strike="noStrike" kern="1200" cap="none" spc="0" normalizeH="0" baseline="0" noProof="0">
              <a:ln>
                <a:noFill/>
              </a:ln>
              <a:solidFill>
                <a:prstClr val="black">
                  <a:tint val="75000"/>
                </a:prstClr>
              </a:solidFill>
              <a:effectLst/>
              <a:uLnTx/>
              <a:uFillTx/>
              <a:latin typeface="Roboto Light" panose="02000000000000000000" pitchFamily="2" charset="0"/>
              <a:ea typeface="+mn-ea"/>
              <a:cs typeface="+mn-cs"/>
            </a:endParaRPr>
          </a:p>
        </p:txBody>
      </p:sp>
      <p:pic>
        <p:nvPicPr>
          <p:cNvPr id="5" name="Graphic 4" descr="Badge 1 with solid fill">
            <a:extLst>
              <a:ext uri="{FF2B5EF4-FFF2-40B4-BE49-F238E27FC236}">
                <a16:creationId xmlns:a16="http://schemas.microsoft.com/office/drawing/2014/main" id="{9D6CFEEF-B1F9-4D39-32C3-FB5F96CD4C12}"/>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496393" y="1486987"/>
            <a:ext cx="540000" cy="540000"/>
          </a:xfrm>
          <a:prstGeom prst="rect">
            <a:avLst/>
          </a:prstGeom>
        </p:spPr>
      </p:pic>
      <p:pic>
        <p:nvPicPr>
          <p:cNvPr id="12" name="Graphic 11" descr="Badge with solid fill">
            <a:extLst>
              <a:ext uri="{FF2B5EF4-FFF2-40B4-BE49-F238E27FC236}">
                <a16:creationId xmlns:a16="http://schemas.microsoft.com/office/drawing/2014/main" id="{158856E5-0992-D655-F85F-E7231DA34BC8}"/>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524973" y="1471192"/>
            <a:ext cx="540000" cy="540000"/>
          </a:xfrm>
          <a:prstGeom prst="rect">
            <a:avLst/>
          </a:prstGeom>
        </p:spPr>
      </p:pic>
      <p:pic>
        <p:nvPicPr>
          <p:cNvPr id="13" name="Graphic 12" descr="Badge 4 with solid fill">
            <a:extLst>
              <a:ext uri="{FF2B5EF4-FFF2-40B4-BE49-F238E27FC236}">
                <a16:creationId xmlns:a16="http://schemas.microsoft.com/office/drawing/2014/main" id="{FDE7BBDF-43C9-7CB0-E343-0AC9142EC53D}"/>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584688" y="1459094"/>
            <a:ext cx="540000" cy="540000"/>
          </a:xfrm>
          <a:prstGeom prst="rect">
            <a:avLst/>
          </a:prstGeom>
        </p:spPr>
      </p:pic>
      <p:pic>
        <p:nvPicPr>
          <p:cNvPr id="14" name="Graphic 13" descr="Badge 3 with solid fill">
            <a:extLst>
              <a:ext uri="{FF2B5EF4-FFF2-40B4-BE49-F238E27FC236}">
                <a16:creationId xmlns:a16="http://schemas.microsoft.com/office/drawing/2014/main" id="{049A3233-8D28-3FCA-C405-292709AEC9F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536300" y="1465655"/>
            <a:ext cx="540000" cy="540000"/>
          </a:xfrm>
          <a:prstGeom prst="rect">
            <a:avLst/>
          </a:prstGeom>
        </p:spPr>
      </p:pic>
      <p:pic>
        <p:nvPicPr>
          <p:cNvPr id="15" name="Graphic 14" descr="Badge 5 with solid fill">
            <a:extLst>
              <a:ext uri="{FF2B5EF4-FFF2-40B4-BE49-F238E27FC236}">
                <a16:creationId xmlns:a16="http://schemas.microsoft.com/office/drawing/2014/main" id="{316DAACF-194D-1398-3266-1A0EB650A029}"/>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666005" y="1436932"/>
            <a:ext cx="540000" cy="540000"/>
          </a:xfrm>
          <a:prstGeom prst="rect">
            <a:avLst/>
          </a:prstGeom>
        </p:spPr>
      </p:pic>
      <p:sp>
        <p:nvSpPr>
          <p:cNvPr id="17" name="TextBox 16">
            <a:extLst>
              <a:ext uri="{FF2B5EF4-FFF2-40B4-BE49-F238E27FC236}">
                <a16:creationId xmlns:a16="http://schemas.microsoft.com/office/drawing/2014/main" id="{EC55B747-3262-A954-62E9-643E106A9D1F}"/>
              </a:ext>
            </a:extLst>
          </p:cNvPr>
          <p:cNvSpPr txBox="1"/>
          <p:nvPr/>
        </p:nvSpPr>
        <p:spPr>
          <a:xfrm>
            <a:off x="1845481" y="1112914"/>
            <a:ext cx="1819656"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2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Task</a:t>
            </a:r>
          </a:p>
        </p:txBody>
      </p:sp>
      <p:sp>
        <p:nvSpPr>
          <p:cNvPr id="18" name="TextBox 17">
            <a:extLst>
              <a:ext uri="{FF2B5EF4-FFF2-40B4-BE49-F238E27FC236}">
                <a16:creationId xmlns:a16="http://schemas.microsoft.com/office/drawing/2014/main" id="{7EA6EB0B-827E-8F18-47C2-7C791F6640A6}"/>
              </a:ext>
            </a:extLst>
          </p:cNvPr>
          <p:cNvSpPr txBox="1"/>
          <p:nvPr/>
        </p:nvSpPr>
        <p:spPr>
          <a:xfrm>
            <a:off x="1845481" y="2255914"/>
            <a:ext cx="181051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6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Deploying and operating the EOSC EU Node</a:t>
            </a:r>
          </a:p>
        </p:txBody>
      </p:sp>
      <p:sp>
        <p:nvSpPr>
          <p:cNvPr id="20" name="TextBox 19">
            <a:extLst>
              <a:ext uri="{FF2B5EF4-FFF2-40B4-BE49-F238E27FC236}">
                <a16:creationId xmlns:a16="http://schemas.microsoft.com/office/drawing/2014/main" id="{F5CFC2FA-5E20-E97A-A644-6F522DD96A70}"/>
              </a:ext>
            </a:extLst>
          </p:cNvPr>
          <p:cNvSpPr txBox="1"/>
          <p:nvPr/>
        </p:nvSpPr>
        <p:spPr>
          <a:xfrm>
            <a:off x="3861037" y="2243722"/>
            <a:ext cx="181051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6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EOSC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6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Federation</a:t>
            </a:r>
          </a:p>
        </p:txBody>
      </p:sp>
      <p:sp>
        <p:nvSpPr>
          <p:cNvPr id="24" name="TextBox 23">
            <a:extLst>
              <a:ext uri="{FF2B5EF4-FFF2-40B4-BE49-F238E27FC236}">
                <a16:creationId xmlns:a16="http://schemas.microsoft.com/office/drawing/2014/main" id="{5F477F43-24BF-37CC-4A58-52C133C5001E}"/>
              </a:ext>
            </a:extLst>
          </p:cNvPr>
          <p:cNvSpPr txBox="1"/>
          <p:nvPr/>
        </p:nvSpPr>
        <p:spPr>
          <a:xfrm>
            <a:off x="5920019" y="2220850"/>
            <a:ext cx="1801368"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6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Enabling a web of FAIR data and services for science</a:t>
            </a:r>
          </a:p>
        </p:txBody>
      </p:sp>
      <p:sp>
        <p:nvSpPr>
          <p:cNvPr id="26" name="TextBox 25">
            <a:extLst>
              <a:ext uri="{FF2B5EF4-FFF2-40B4-BE49-F238E27FC236}">
                <a16:creationId xmlns:a16="http://schemas.microsoft.com/office/drawing/2014/main" id="{DD273622-A21F-5DF1-A763-C4A034A42061}"/>
              </a:ext>
            </a:extLst>
          </p:cNvPr>
          <p:cNvSpPr txBox="1"/>
          <p:nvPr/>
        </p:nvSpPr>
        <p:spPr>
          <a:xfrm>
            <a:off x="7904308" y="2191120"/>
            <a:ext cx="1883664"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6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Research and prototyping new capacities for the EOSC Federation</a:t>
            </a:r>
          </a:p>
        </p:txBody>
      </p:sp>
      <p:sp>
        <p:nvSpPr>
          <p:cNvPr id="28" name="TextBox 27">
            <a:extLst>
              <a:ext uri="{FF2B5EF4-FFF2-40B4-BE49-F238E27FC236}">
                <a16:creationId xmlns:a16="http://schemas.microsoft.com/office/drawing/2014/main" id="{DED06ED5-AAD7-2151-EEA0-3E6167FD0FEA}"/>
              </a:ext>
            </a:extLst>
          </p:cNvPr>
          <p:cNvSpPr txBox="1"/>
          <p:nvPr/>
        </p:nvSpPr>
        <p:spPr>
          <a:xfrm>
            <a:off x="9949600" y="2167236"/>
            <a:ext cx="1975104" cy="132343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6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Enabling OS policies and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6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the uptake of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6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OS practices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16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through EOSC </a:t>
            </a:r>
          </a:p>
        </p:txBody>
      </p:sp>
      <p:sp>
        <p:nvSpPr>
          <p:cNvPr id="29" name="TextBox 28">
            <a:extLst>
              <a:ext uri="{FF2B5EF4-FFF2-40B4-BE49-F238E27FC236}">
                <a16:creationId xmlns:a16="http://schemas.microsoft.com/office/drawing/2014/main" id="{B19189BA-DCFD-797E-59DE-A2D40AE0981B}"/>
              </a:ext>
            </a:extLst>
          </p:cNvPr>
          <p:cNvSpPr txBox="1"/>
          <p:nvPr/>
        </p:nvSpPr>
        <p:spPr>
          <a:xfrm>
            <a:off x="3870181" y="1109866"/>
            <a:ext cx="1819656"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2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Task</a:t>
            </a:r>
          </a:p>
        </p:txBody>
      </p:sp>
      <p:sp>
        <p:nvSpPr>
          <p:cNvPr id="30" name="TextBox 29">
            <a:extLst>
              <a:ext uri="{FF2B5EF4-FFF2-40B4-BE49-F238E27FC236}">
                <a16:creationId xmlns:a16="http://schemas.microsoft.com/office/drawing/2014/main" id="{8A560DE8-D293-13DF-298D-712A5214EBD3}"/>
              </a:ext>
            </a:extLst>
          </p:cNvPr>
          <p:cNvSpPr txBox="1"/>
          <p:nvPr/>
        </p:nvSpPr>
        <p:spPr>
          <a:xfrm>
            <a:off x="5904779" y="1115962"/>
            <a:ext cx="1819656"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2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Task</a:t>
            </a:r>
          </a:p>
        </p:txBody>
      </p:sp>
      <p:sp>
        <p:nvSpPr>
          <p:cNvPr id="31" name="TextBox 30">
            <a:extLst>
              <a:ext uri="{FF2B5EF4-FFF2-40B4-BE49-F238E27FC236}">
                <a16:creationId xmlns:a16="http://schemas.microsoft.com/office/drawing/2014/main" id="{B7A4A5C7-8C2C-1CF5-2339-07FC98040195}"/>
              </a:ext>
            </a:extLst>
          </p:cNvPr>
          <p:cNvSpPr txBox="1"/>
          <p:nvPr/>
        </p:nvSpPr>
        <p:spPr>
          <a:xfrm>
            <a:off x="7958692" y="1103770"/>
            <a:ext cx="1819656"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2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Task</a:t>
            </a:r>
          </a:p>
        </p:txBody>
      </p:sp>
      <p:sp>
        <p:nvSpPr>
          <p:cNvPr id="32" name="TextBox 31">
            <a:extLst>
              <a:ext uri="{FF2B5EF4-FFF2-40B4-BE49-F238E27FC236}">
                <a16:creationId xmlns:a16="http://schemas.microsoft.com/office/drawing/2014/main" id="{ABF1E54F-A8C6-6228-888D-13D2FD171628}"/>
              </a:ext>
            </a:extLst>
          </p:cNvPr>
          <p:cNvSpPr txBox="1"/>
          <p:nvPr/>
        </p:nvSpPr>
        <p:spPr>
          <a:xfrm>
            <a:off x="10013608" y="1085482"/>
            <a:ext cx="1819656"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BE" sz="2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Task</a:t>
            </a:r>
          </a:p>
        </p:txBody>
      </p:sp>
      <p:sp>
        <p:nvSpPr>
          <p:cNvPr id="4" name="TextBox 3">
            <a:extLst>
              <a:ext uri="{FF2B5EF4-FFF2-40B4-BE49-F238E27FC236}">
                <a16:creationId xmlns:a16="http://schemas.microsoft.com/office/drawing/2014/main" id="{8F741EB6-23F5-BE78-E372-E1286DEBDA3C}"/>
              </a:ext>
            </a:extLst>
          </p:cNvPr>
          <p:cNvSpPr txBox="1"/>
          <p:nvPr/>
        </p:nvSpPr>
        <p:spPr>
          <a:xfrm>
            <a:off x="1941222" y="3915614"/>
            <a:ext cx="9706133"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Arial" panose="020B0604020202020204" pitchFamily="34" charset="0"/>
              </a:rPr>
              <a:t>Implementing these 5 Tasks will require each member of the </a:t>
            </a:r>
            <a:r>
              <a:rPr kumimoji="0" lang="en-GB" sz="1500" b="1"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Arial" panose="020B0604020202020204" pitchFamily="34" charset="0"/>
              </a:rPr>
              <a:t>Tripartite to take on new roles and responsibilities</a:t>
            </a:r>
            <a:r>
              <a:rPr kumimoji="0" lang="en-GB" sz="1500" b="0"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Arial" panose="020B0604020202020204" pitchFamily="34" charset="0"/>
              </a:rPr>
              <a:t> that in turn must be accompanied by </a:t>
            </a:r>
            <a:r>
              <a:rPr kumimoji="0" lang="en-GB" sz="1500" b="1"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Arial" panose="020B0604020202020204" pitchFamily="34" charset="0"/>
              </a:rPr>
              <a:t>secure funding streams </a:t>
            </a:r>
            <a:r>
              <a:rPr kumimoji="0" lang="en-GB" sz="1500" b="0"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Arial" panose="020B0604020202020204" pitchFamily="34" charset="0"/>
              </a:rPr>
              <a:t>that are well-structured and well-understood</a:t>
            </a:r>
            <a:r>
              <a:rPr kumimoji="0" lang="en-BE" sz="1500" b="0"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mn-cs"/>
              </a:rPr>
              <a:t> </a:t>
            </a:r>
            <a:endParaRPr kumimoji="0" lang="en-GB" sz="1500" b="0"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mn-cs"/>
            </a:endParaRPr>
          </a:p>
        </p:txBody>
      </p:sp>
      <p:sp>
        <p:nvSpPr>
          <p:cNvPr id="7" name="TextBox 6">
            <a:extLst>
              <a:ext uri="{FF2B5EF4-FFF2-40B4-BE49-F238E27FC236}">
                <a16:creationId xmlns:a16="http://schemas.microsoft.com/office/drawing/2014/main" id="{947E79F7-F203-4F72-3BBA-14B529DDB83A}"/>
              </a:ext>
            </a:extLst>
          </p:cNvPr>
          <p:cNvSpPr txBox="1"/>
          <p:nvPr/>
        </p:nvSpPr>
        <p:spPr>
          <a:xfrm>
            <a:off x="2750782" y="4581029"/>
            <a:ext cx="8821623"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1200"/>
              </a:spcBef>
              <a:spcAft>
                <a:spcPts val="600"/>
              </a:spcAft>
              <a:buClrTx/>
              <a:buSzTx/>
              <a:buFontTx/>
              <a:buNone/>
              <a:tabLst/>
              <a:defRPr/>
            </a:pPr>
            <a:r>
              <a:rPr kumimoji="0" lang="en-GB" sz="1500" b="1"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mn-cs"/>
              </a:rPr>
              <a:t>Member States and Associated countries: </a:t>
            </a:r>
            <a:r>
              <a:rPr kumimoji="0" lang="en-GB" sz="1500" b="0"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mn-cs"/>
              </a:rPr>
              <a:t>Largest contributors to OS and EOSC-related investments in Europe, supporter of potential EOSC Nodes during the build-up phase</a:t>
            </a:r>
          </a:p>
          <a:p>
            <a:pPr marL="0" marR="0" lvl="0" indent="0" algn="l" defTabSz="914400" rtl="0" eaLnBrk="1" fontAlgn="auto" latinLnBrk="0" hangingPunct="1">
              <a:lnSpc>
                <a:spcPct val="100000"/>
              </a:lnSpc>
              <a:spcBef>
                <a:spcPts val="1200"/>
              </a:spcBef>
              <a:spcAft>
                <a:spcPts val="600"/>
              </a:spcAft>
              <a:buClrTx/>
              <a:buSzTx/>
              <a:buFontTx/>
              <a:buNone/>
              <a:tabLst/>
              <a:defRPr/>
            </a:pPr>
            <a:r>
              <a:rPr kumimoji="0" lang="en-GB" sz="1500" b="1"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mn-cs"/>
              </a:rPr>
              <a:t>European Commission: </a:t>
            </a:r>
            <a:r>
              <a:rPr kumimoji="0" lang="en-GB" sz="1500" b="0"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mn-cs"/>
              </a:rPr>
              <a:t>Driver of relevant policy-making and seed funder for EOSC and the EOSC Federation</a:t>
            </a:r>
          </a:p>
          <a:p>
            <a:pPr marL="0" marR="0" lvl="0" indent="0" algn="l" defTabSz="914400" rtl="0" eaLnBrk="1" fontAlgn="auto" latinLnBrk="0" hangingPunct="1">
              <a:lnSpc>
                <a:spcPct val="100000"/>
              </a:lnSpc>
              <a:spcBef>
                <a:spcPts val="1200"/>
              </a:spcBef>
              <a:spcAft>
                <a:spcPts val="600"/>
              </a:spcAft>
              <a:buClrTx/>
              <a:buSzTx/>
              <a:buFontTx/>
              <a:buNone/>
              <a:tabLst/>
              <a:defRPr/>
            </a:pPr>
            <a:r>
              <a:rPr kumimoji="0" lang="en-GB" sz="1500" b="1"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mn-cs"/>
              </a:rPr>
              <a:t>EOSC Association: </a:t>
            </a:r>
            <a:r>
              <a:rPr kumimoji="0" lang="en-GB" sz="1500" b="0"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mn-cs"/>
              </a:rPr>
              <a:t>Legitimate voice of the broader stakeholder community and de facto leader of the “coalition of the doers”</a:t>
            </a:r>
          </a:p>
        </p:txBody>
      </p:sp>
      <p:pic>
        <p:nvPicPr>
          <p:cNvPr id="10" name="Graphic 9" descr="Treasure chest outline">
            <a:extLst>
              <a:ext uri="{FF2B5EF4-FFF2-40B4-BE49-F238E27FC236}">
                <a16:creationId xmlns:a16="http://schemas.microsoft.com/office/drawing/2014/main" id="{FB921F0D-DE3A-6AF5-A703-284615894B3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116111" y="4631959"/>
            <a:ext cx="468443" cy="468443"/>
          </a:xfrm>
          <a:prstGeom prst="rect">
            <a:avLst/>
          </a:prstGeom>
        </p:spPr>
      </p:pic>
      <p:pic>
        <p:nvPicPr>
          <p:cNvPr id="33" name="Graphic 32" descr="Quill outline">
            <a:extLst>
              <a:ext uri="{FF2B5EF4-FFF2-40B4-BE49-F238E27FC236}">
                <a16:creationId xmlns:a16="http://schemas.microsoft.com/office/drawing/2014/main" id="{D4058284-4C42-98B1-4525-29631A87BA6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164038" y="5321635"/>
            <a:ext cx="417227" cy="417227"/>
          </a:xfrm>
          <a:prstGeom prst="rect">
            <a:avLst/>
          </a:prstGeom>
        </p:spPr>
      </p:pic>
      <p:pic>
        <p:nvPicPr>
          <p:cNvPr id="39" name="Graphic 38" descr="Group of people with solid fill">
            <a:extLst>
              <a:ext uri="{FF2B5EF4-FFF2-40B4-BE49-F238E27FC236}">
                <a16:creationId xmlns:a16="http://schemas.microsoft.com/office/drawing/2014/main" id="{D5FD460E-4218-8413-6EE3-EE612ADCCA2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071139" y="6002309"/>
            <a:ext cx="432217" cy="432217"/>
          </a:xfrm>
          <a:prstGeom prst="rect">
            <a:avLst/>
          </a:prstGeom>
        </p:spPr>
      </p:pic>
      <p:sp>
        <p:nvSpPr>
          <p:cNvPr id="41" name="TextBox 40">
            <a:extLst>
              <a:ext uri="{FF2B5EF4-FFF2-40B4-BE49-F238E27FC236}">
                <a16:creationId xmlns:a16="http://schemas.microsoft.com/office/drawing/2014/main" id="{39D136AC-F06C-AA66-AE95-7C2A5694F708}"/>
              </a:ext>
            </a:extLst>
          </p:cNvPr>
          <p:cNvSpPr txBox="1"/>
          <p:nvPr/>
        </p:nvSpPr>
        <p:spPr>
          <a:xfrm>
            <a:off x="264694" y="914401"/>
            <a:ext cx="129941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40204"/>
                </a:solidFill>
                <a:effectLst/>
                <a:uLnTx/>
                <a:uFillTx/>
                <a:latin typeface="Roboto" panose="02000000000000000000" pitchFamily="2" charset="0"/>
                <a:ea typeface="Roboto" panose="02000000000000000000" pitchFamily="2" charset="0"/>
                <a:cs typeface="+mn-cs"/>
              </a:rPr>
              <a:t>WHAT</a:t>
            </a:r>
          </a:p>
        </p:txBody>
      </p:sp>
      <p:sp>
        <p:nvSpPr>
          <p:cNvPr id="42" name="TextBox 41">
            <a:extLst>
              <a:ext uri="{FF2B5EF4-FFF2-40B4-BE49-F238E27FC236}">
                <a16:creationId xmlns:a16="http://schemas.microsoft.com/office/drawing/2014/main" id="{339E360A-BD8B-3DA1-116B-EA0E73C233A1}"/>
              </a:ext>
            </a:extLst>
          </p:cNvPr>
          <p:cNvSpPr txBox="1"/>
          <p:nvPr/>
        </p:nvSpPr>
        <p:spPr>
          <a:xfrm>
            <a:off x="332874" y="3761874"/>
            <a:ext cx="129941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40204"/>
                </a:solidFill>
                <a:effectLst/>
                <a:uLnTx/>
                <a:uFillTx/>
                <a:latin typeface="Roboto" panose="02000000000000000000" pitchFamily="2" charset="0"/>
                <a:ea typeface="Roboto" panose="02000000000000000000" pitchFamily="2" charset="0"/>
                <a:cs typeface="+mn-cs"/>
              </a:rPr>
              <a:t>WHO</a:t>
            </a:r>
          </a:p>
        </p:txBody>
      </p:sp>
      <p:pic>
        <p:nvPicPr>
          <p:cNvPr id="46" name="Graphic 45" descr="Postit Notes outline">
            <a:extLst>
              <a:ext uri="{FF2B5EF4-FFF2-40B4-BE49-F238E27FC236}">
                <a16:creationId xmlns:a16="http://schemas.microsoft.com/office/drawing/2014/main" id="{9310D77D-F861-B11B-4A5C-BF6D12A0DF18}"/>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72715" y="1295398"/>
            <a:ext cx="810127" cy="810127"/>
          </a:xfrm>
          <a:prstGeom prst="rect">
            <a:avLst/>
          </a:prstGeom>
        </p:spPr>
      </p:pic>
      <p:pic>
        <p:nvPicPr>
          <p:cNvPr id="50" name="Graphic 49" descr="Cycle with people outline">
            <a:extLst>
              <a:ext uri="{FF2B5EF4-FFF2-40B4-BE49-F238E27FC236}">
                <a16:creationId xmlns:a16="http://schemas.microsoft.com/office/drawing/2014/main" id="{586F519F-2DB7-2D80-AF40-64CD35BCCA74}"/>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308810" y="4066672"/>
            <a:ext cx="914400" cy="914400"/>
          </a:xfrm>
          <a:prstGeom prst="rect">
            <a:avLst/>
          </a:prstGeom>
        </p:spPr>
      </p:pic>
    </p:spTree>
    <p:extLst>
      <p:ext uri="{BB962C8B-B14F-4D97-AF65-F5344CB8AC3E}">
        <p14:creationId xmlns:p14="http://schemas.microsoft.com/office/powerpoint/2010/main" val="171070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7">
                                            <p:txEl>
                                              <p:pRg st="0" end="0"/>
                                            </p:tx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7">
                                            <p:txEl>
                                              <p:pRg st="1" end="1"/>
                                            </p:tx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7">
                                            <p:txEl>
                                              <p:pRg st="2" end="2"/>
                                            </p:txEl>
                                          </p:spTgt>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33"/>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39"/>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27" grpId="0" animBg="1"/>
      <p:bldP spid="25" grpId="0" animBg="1"/>
      <p:bldP spid="22" grpId="0" animBg="1"/>
      <p:bldP spid="19" grpId="0" animBg="1"/>
      <p:bldP spid="16" grpId="0" animBg="1"/>
      <p:bldP spid="17" grpId="0"/>
      <p:bldP spid="18" grpId="0"/>
      <p:bldP spid="20" grpId="0"/>
      <p:bldP spid="24" grpId="0"/>
      <p:bldP spid="26" grpId="0"/>
      <p:bldP spid="28" grpId="0"/>
      <p:bldP spid="29" grpId="0"/>
      <p:bldP spid="30" grpId="0"/>
      <p:bldP spid="31" grpId="0"/>
      <p:bldP spid="32" grpId="0"/>
      <p:bldP spid="4" grpId="0"/>
      <p:bldP spid="7" grpId="0" build="allAtOnce"/>
      <p:bldP spid="41" grpId="0"/>
      <p:bldP spid="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oogle Shape;1925;p25">
            <a:extLst>
              <a:ext uri="{FF2B5EF4-FFF2-40B4-BE49-F238E27FC236}">
                <a16:creationId xmlns:a16="http://schemas.microsoft.com/office/drawing/2014/main" id="{3C8E3ABA-A5B2-D876-5485-CE4519EB9EC2}"/>
              </a:ext>
            </a:extLst>
          </p:cNvPr>
          <p:cNvGrpSpPr/>
          <p:nvPr/>
        </p:nvGrpSpPr>
        <p:grpSpPr>
          <a:xfrm>
            <a:off x="161601" y="146728"/>
            <a:ext cx="11868797" cy="6605362"/>
            <a:chOff x="1430102" y="1189689"/>
            <a:chExt cx="6032320" cy="3207236"/>
          </a:xfrm>
        </p:grpSpPr>
        <p:sp>
          <p:nvSpPr>
            <p:cNvPr id="5" name="Google Shape;1926;p25">
              <a:extLst>
                <a:ext uri="{FF2B5EF4-FFF2-40B4-BE49-F238E27FC236}">
                  <a16:creationId xmlns:a16="http://schemas.microsoft.com/office/drawing/2014/main" id="{3550837B-6F28-9AC3-BADC-4D5D8C66215F}"/>
                </a:ext>
              </a:extLst>
            </p:cNvPr>
            <p:cNvSpPr/>
            <p:nvPr/>
          </p:nvSpPr>
          <p:spPr>
            <a:xfrm>
              <a:off x="5515619" y="1862352"/>
              <a:ext cx="1946803" cy="2534573"/>
            </a:xfrm>
            <a:prstGeom prst="rect">
              <a:avLst/>
            </a:prstGeom>
            <a:solidFill>
              <a:srgbClr val="008691">
                <a:alpha val="29804"/>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prstClr val="black"/>
                </a:buClr>
                <a:buSzPts val="1400"/>
                <a:buFontTx/>
                <a:buNone/>
                <a:tabLst/>
                <a:defRPr/>
              </a:pPr>
              <a:endParaRPr kumimoji="0" sz="1401"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 name="Google Shape;1927;p25">
              <a:extLst>
                <a:ext uri="{FF2B5EF4-FFF2-40B4-BE49-F238E27FC236}">
                  <a16:creationId xmlns:a16="http://schemas.microsoft.com/office/drawing/2014/main" id="{07614B1E-D5D8-943E-444C-4B00DBBD1452}"/>
                </a:ext>
              </a:extLst>
            </p:cNvPr>
            <p:cNvSpPr/>
            <p:nvPr/>
          </p:nvSpPr>
          <p:spPr>
            <a:xfrm>
              <a:off x="1433335" y="1859563"/>
              <a:ext cx="1946803" cy="2534573"/>
            </a:xfrm>
            <a:prstGeom prst="rect">
              <a:avLst/>
            </a:prstGeom>
            <a:solidFill>
              <a:srgbClr val="040404">
                <a:alpha val="29804"/>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prstClr val="black"/>
                </a:buClr>
                <a:buSzPts val="1400"/>
                <a:buFontTx/>
                <a:buNone/>
                <a:tabLst/>
                <a:defRPr/>
              </a:pPr>
              <a:endParaRPr kumimoji="0" sz="1401"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 name="Google Shape;1928;p25">
              <a:extLst>
                <a:ext uri="{FF2B5EF4-FFF2-40B4-BE49-F238E27FC236}">
                  <a16:creationId xmlns:a16="http://schemas.microsoft.com/office/drawing/2014/main" id="{18625DE1-0CD5-E233-9DF1-EC5D1579AE78}"/>
                </a:ext>
              </a:extLst>
            </p:cNvPr>
            <p:cNvSpPr txBox="1"/>
            <p:nvPr/>
          </p:nvSpPr>
          <p:spPr>
            <a:xfrm>
              <a:off x="1433143" y="1886680"/>
              <a:ext cx="1948564" cy="160858"/>
            </a:xfrm>
            <a:prstGeom prst="rect">
              <a:avLst/>
            </a:prstGeom>
            <a:noFill/>
            <a:ln>
              <a:noFill/>
            </a:ln>
          </p:spPr>
          <p:txBody>
            <a:bodyPr spcFirstLastPara="1" wrap="square" lIns="76200" tIns="76200" rIns="76200" bIns="7620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2000"/>
                <a:buFontTx/>
                <a:buNone/>
                <a:tabLst/>
                <a:defRPr/>
              </a:pPr>
              <a:r>
                <a:rPr kumimoji="0" lang="en-US" sz="2000" b="0" i="0" u="none" strike="noStrike" kern="1200" cap="none" spc="0" normalizeH="0" baseline="0" noProof="0">
                  <a:ln>
                    <a:noFill/>
                  </a:ln>
                  <a:solidFill>
                    <a:srgbClr val="000000"/>
                  </a:solidFill>
                  <a:effectLst/>
                  <a:uLnTx/>
                  <a:uFillTx/>
                  <a:latin typeface="Quicksand" pitchFamily="2" charset="77"/>
                  <a:ea typeface="Quicksand"/>
                  <a:cs typeface="Quicksand"/>
                  <a:sym typeface="Quicksand"/>
                </a:rPr>
                <a:t>Operations</a:t>
              </a:r>
            </a:p>
          </p:txBody>
        </p:sp>
        <p:sp>
          <p:nvSpPr>
            <p:cNvPr id="8" name="Google Shape;1929;p25">
              <a:extLst>
                <a:ext uri="{FF2B5EF4-FFF2-40B4-BE49-F238E27FC236}">
                  <a16:creationId xmlns:a16="http://schemas.microsoft.com/office/drawing/2014/main" id="{574A15EB-2756-7EC8-7D0A-623C1660467C}"/>
                </a:ext>
              </a:extLst>
            </p:cNvPr>
            <p:cNvSpPr/>
            <p:nvPr/>
          </p:nvSpPr>
          <p:spPr>
            <a:xfrm>
              <a:off x="1553006" y="2539894"/>
              <a:ext cx="1687229" cy="419516"/>
            </a:xfrm>
            <a:prstGeom prst="rect">
              <a:avLst/>
            </a:prstGeom>
            <a:solidFill>
              <a:srgbClr val="040405"/>
            </a:solidFill>
            <a:ln w="12700" cap="flat" cmpd="sng">
              <a:noFill/>
              <a:prstDash val="solid"/>
              <a:miter lim="800000"/>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Tx/>
                <a:buNone/>
                <a:tabLst/>
                <a:defRPr/>
              </a:pPr>
              <a:r>
                <a:rPr kumimoji="0" lang="en-US" sz="1400" b="0" i="0" u="none" strike="noStrike" kern="1200" cap="none" spc="0" normalizeH="0" baseline="0" noProof="0">
                  <a:ln>
                    <a:noFill/>
                  </a:ln>
                  <a:solidFill>
                    <a:srgbClr val="FFFFFF"/>
                  </a:solidFill>
                  <a:effectLst/>
                  <a:uLnTx/>
                  <a:uFillTx/>
                  <a:latin typeface="Quicksand" pitchFamily="2" charset="77"/>
                  <a:ea typeface="Arial"/>
                  <a:cs typeface="Arial"/>
                  <a:sym typeface="Arial"/>
                </a:rPr>
                <a:t>Federated Authentication and Authorisation Infrastructure (AAI</a:t>
              </a:r>
              <a:br>
                <a:rPr kumimoji="0" lang="en-US" sz="1400" b="0" i="0" u="none" strike="noStrike" kern="1200" cap="none" spc="0" normalizeH="0" baseline="0" noProof="0">
                  <a:ln>
                    <a:noFill/>
                  </a:ln>
                  <a:solidFill>
                    <a:srgbClr val="FFFFFF"/>
                  </a:solidFill>
                  <a:effectLst/>
                  <a:uLnTx/>
                  <a:uFillTx/>
                  <a:latin typeface="Quicksand" pitchFamily="2" charset="77"/>
                  <a:ea typeface="Arial"/>
                  <a:cs typeface="Arial"/>
                  <a:sym typeface="Arial"/>
                </a:rPr>
              </a:br>
              <a: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Arial"/>
                  <a:sym typeface="Arial"/>
                </a:rPr>
                <a:t>Co-Chairs: Christos Kanellopoulos (EU Node),</a:t>
              </a:r>
              <a:b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Arial"/>
                  <a:sym typeface="Arial"/>
                </a:rPr>
              </a:br>
              <a: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Arial"/>
                  <a:sym typeface="Arial"/>
                </a:rPr>
                <a:t>Peter </a:t>
              </a:r>
              <a:r>
                <a:rPr kumimoji="0" lang="en-US" sz="900" b="0" i="0" u="none" strike="noStrike" kern="1200" cap="none" spc="0" normalizeH="0" baseline="0" noProof="0" err="1">
                  <a:ln>
                    <a:noFill/>
                  </a:ln>
                  <a:solidFill>
                    <a:srgbClr val="FFFFFF"/>
                  </a:solidFill>
                  <a:effectLst/>
                  <a:uLnTx/>
                  <a:uFillTx/>
                  <a:latin typeface="Roboto Light" panose="02000000000000000000" pitchFamily="2" charset="0"/>
                  <a:ea typeface="Roboto Light" panose="02000000000000000000" pitchFamily="2" charset="0"/>
                  <a:cs typeface="Arial"/>
                  <a:sym typeface="Arial"/>
                </a:rPr>
                <a:t>Lényi</a:t>
              </a:r>
              <a: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Arial"/>
                  <a:sym typeface="Arial"/>
                </a:rPr>
                <a:t> (BBMRI-ERIC),</a:t>
              </a:r>
              <a:b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Arial"/>
                  <a:sym typeface="Arial"/>
                </a:rPr>
              </a:br>
              <a: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Arial"/>
                  <a:sym typeface="Arial"/>
                </a:rPr>
                <a:t>Secretariat: Laurence Desnos (EOSC-A)</a:t>
              </a:r>
              <a:endParaRPr kumimoji="0"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Arial"/>
                <a:sym typeface="Arial"/>
              </a:endParaRPr>
            </a:p>
          </p:txBody>
        </p:sp>
        <p:sp>
          <p:nvSpPr>
            <p:cNvPr id="9" name="Google Shape;1930;p25">
              <a:extLst>
                <a:ext uri="{FF2B5EF4-FFF2-40B4-BE49-F238E27FC236}">
                  <a16:creationId xmlns:a16="http://schemas.microsoft.com/office/drawing/2014/main" id="{CFA377DB-BDF1-40AD-60B5-4F42E5886EFC}"/>
                </a:ext>
              </a:extLst>
            </p:cNvPr>
            <p:cNvSpPr txBox="1"/>
            <p:nvPr/>
          </p:nvSpPr>
          <p:spPr>
            <a:xfrm>
              <a:off x="1549983" y="2998316"/>
              <a:ext cx="1687229" cy="419516"/>
            </a:xfrm>
            <a:prstGeom prst="rect">
              <a:avLst/>
            </a:prstGeom>
            <a:solidFill>
              <a:srgbClr val="040405"/>
            </a:solidFill>
            <a:ln>
              <a:noFill/>
            </a:ln>
          </p:spPr>
          <p:txBody>
            <a:bodyPr spcFirstLastPara="1" wrap="square" lIns="38100" tIns="28575" rIns="38100" bIns="285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500"/>
                <a:buFontTx/>
                <a:buNone/>
                <a:tabLst/>
                <a:defRPr/>
              </a:pPr>
              <a:r>
                <a:rPr kumimoji="0" lang="en-US" sz="1400" b="0" i="0" u="none" strike="noStrike" kern="1200" cap="none" spc="0" normalizeH="0" baseline="0" noProof="0">
                  <a:ln>
                    <a:noFill/>
                  </a:ln>
                  <a:solidFill>
                    <a:srgbClr val="FFFFFF"/>
                  </a:solidFill>
                  <a:effectLst/>
                  <a:uLnTx/>
                  <a:uFillTx/>
                  <a:latin typeface="Quicksand" pitchFamily="2" charset="77"/>
                  <a:ea typeface="Roboto"/>
                  <a:cs typeface="Roboto"/>
                  <a:sym typeface="Roboto"/>
                </a:rPr>
                <a:t>Federated EOSC Node</a:t>
              </a:r>
              <a:br>
                <a:rPr kumimoji="0" lang="en-US" sz="1400" b="0" i="0" u="none" strike="noStrike" kern="1200" cap="none" spc="0" normalizeH="0" baseline="0" noProof="0">
                  <a:ln>
                    <a:noFill/>
                  </a:ln>
                  <a:solidFill>
                    <a:srgbClr val="FFFFFF"/>
                  </a:solidFill>
                  <a:effectLst/>
                  <a:uLnTx/>
                  <a:uFillTx/>
                  <a:latin typeface="Quicksand" pitchFamily="2" charset="77"/>
                  <a:ea typeface="Roboto"/>
                  <a:cs typeface="Roboto"/>
                  <a:sym typeface="Roboto"/>
                </a:rPr>
              </a:br>
              <a:r>
                <a:rPr kumimoji="0" lang="en-US" sz="1400" b="0" i="0" u="none" strike="noStrike" kern="1200" cap="none" spc="0" normalizeH="0" baseline="0" noProof="0">
                  <a:ln>
                    <a:noFill/>
                  </a:ln>
                  <a:solidFill>
                    <a:srgbClr val="FFFFFF"/>
                  </a:solidFill>
                  <a:effectLst/>
                  <a:uLnTx/>
                  <a:uFillTx/>
                  <a:latin typeface="Quicksand" pitchFamily="2" charset="77"/>
                  <a:ea typeface="Roboto"/>
                  <a:cs typeface="Roboto"/>
                  <a:sym typeface="Roboto"/>
                </a:rPr>
                <a:t>Resource Catalogues</a:t>
              </a:r>
              <a:br>
                <a:rPr kumimoji="0" lang="en-US" sz="1400" b="0" i="0" u="none" strike="noStrike" kern="1200" cap="none" spc="0" normalizeH="0" baseline="0" noProof="0">
                  <a:ln>
                    <a:noFill/>
                  </a:ln>
                  <a:solidFill>
                    <a:srgbClr val="FFFFFF"/>
                  </a:solidFill>
                  <a:effectLst/>
                  <a:uLnTx/>
                  <a:uFillTx/>
                  <a:latin typeface="Quicksand" pitchFamily="2" charset="77"/>
                  <a:ea typeface="Roboto"/>
                  <a:cs typeface="Roboto"/>
                  <a:sym typeface="Roboto"/>
                </a:rPr>
              </a:br>
              <a: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Roboto"/>
                  <a:sym typeface="Roboto"/>
                </a:rPr>
                <a:t>Co-Chairs: Jessica Parland-von Essen (Finland),</a:t>
              </a:r>
              <a:b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Roboto"/>
                  <a:sym typeface="Roboto"/>
                </a:rPr>
              </a:br>
              <a: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Roboto"/>
                  <a:sym typeface="Roboto"/>
                </a:rPr>
                <a:t>Paolo </a:t>
              </a:r>
              <a:r>
                <a:rPr kumimoji="0" lang="en-US" sz="900" b="0" i="0" u="none" strike="noStrike" kern="1200" cap="none" spc="0" normalizeH="0" baseline="0" noProof="0" err="1">
                  <a:ln>
                    <a:noFill/>
                  </a:ln>
                  <a:solidFill>
                    <a:srgbClr val="FFFFFF"/>
                  </a:solidFill>
                  <a:effectLst/>
                  <a:uLnTx/>
                  <a:uFillTx/>
                  <a:latin typeface="Roboto Light" panose="02000000000000000000" pitchFamily="2" charset="0"/>
                  <a:ea typeface="Roboto Light" panose="02000000000000000000" pitchFamily="2" charset="0"/>
                  <a:cs typeface="Roboto"/>
                  <a:sym typeface="Roboto"/>
                </a:rPr>
                <a:t>Manghi</a:t>
              </a:r>
              <a: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Roboto"/>
                  <a:sym typeface="Roboto"/>
                </a:rPr>
                <a:t> (EU Node), Andreas Turk (BBMRI),</a:t>
              </a:r>
              <a:b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Roboto"/>
                  <a:sym typeface="Roboto"/>
                </a:rPr>
              </a:br>
              <a: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Roboto"/>
                  <a:sym typeface="Roboto"/>
                </a:rPr>
                <a:t>Secretariat: Lassi Lager (Finland)</a:t>
              </a:r>
              <a:endParaRPr kumimoji="0" sz="900" b="0" i="0" u="none" strike="noStrike" kern="1200" cap="none" spc="0" normalizeH="0" baseline="0" noProof="0">
                <a:ln>
                  <a:noFill/>
                </a:ln>
                <a:solidFill>
                  <a:srgbClr val="000000"/>
                </a:solidFill>
                <a:effectLst/>
                <a:uLnTx/>
                <a:uFillTx/>
                <a:latin typeface="Roboto Light" panose="02000000000000000000" pitchFamily="2" charset="0"/>
                <a:ea typeface="Roboto Light" panose="02000000000000000000" pitchFamily="2" charset="0"/>
                <a:cs typeface="Arial"/>
                <a:sym typeface="Arial"/>
              </a:endParaRPr>
            </a:p>
          </p:txBody>
        </p:sp>
        <p:sp>
          <p:nvSpPr>
            <p:cNvPr id="10" name="Google Shape;1931;p25">
              <a:extLst>
                <a:ext uri="{FF2B5EF4-FFF2-40B4-BE49-F238E27FC236}">
                  <a16:creationId xmlns:a16="http://schemas.microsoft.com/office/drawing/2014/main" id="{F99E31AF-8610-C419-0443-7C23F92F9E0E}"/>
                </a:ext>
              </a:extLst>
            </p:cNvPr>
            <p:cNvSpPr/>
            <p:nvPr/>
          </p:nvSpPr>
          <p:spPr>
            <a:xfrm>
              <a:off x="3476189" y="1859549"/>
              <a:ext cx="1946803" cy="2533687"/>
            </a:xfrm>
            <a:prstGeom prst="rect">
              <a:avLst/>
            </a:prstGeom>
            <a:solidFill>
              <a:srgbClr val="FF5B7F">
                <a:alpha val="29020"/>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prstClr val="black"/>
                </a:buClr>
                <a:buSzPts val="1400"/>
                <a:buFontTx/>
                <a:buNone/>
                <a:tabLst/>
                <a:defRPr/>
              </a:pPr>
              <a:endParaRPr kumimoji="0" sz="1401"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1" name="Google Shape;1932;p25">
              <a:extLst>
                <a:ext uri="{FF2B5EF4-FFF2-40B4-BE49-F238E27FC236}">
                  <a16:creationId xmlns:a16="http://schemas.microsoft.com/office/drawing/2014/main" id="{B02FA959-9664-BEF6-91EC-3F505412282A}"/>
                </a:ext>
              </a:extLst>
            </p:cNvPr>
            <p:cNvSpPr txBox="1"/>
            <p:nvPr/>
          </p:nvSpPr>
          <p:spPr>
            <a:xfrm>
              <a:off x="3471343" y="1886680"/>
              <a:ext cx="1949153" cy="181507"/>
            </a:xfrm>
            <a:prstGeom prst="rect">
              <a:avLst/>
            </a:prstGeom>
            <a:noFill/>
            <a:ln>
              <a:noFill/>
            </a:ln>
          </p:spPr>
          <p:txBody>
            <a:bodyPr spcFirstLastPara="1" wrap="square" lIns="76200" tIns="76200" rIns="76200" bIns="7620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2000"/>
                <a:buFontTx/>
                <a:buNone/>
                <a:tabLst/>
                <a:defRPr/>
              </a:pPr>
              <a:r>
                <a:rPr kumimoji="0" lang="en-US" sz="2000" b="0" i="0" u="none" strike="noStrike" kern="1200" cap="none" spc="0" normalizeH="0" baseline="0" noProof="0">
                  <a:ln>
                    <a:noFill/>
                  </a:ln>
                  <a:solidFill>
                    <a:srgbClr val="000000"/>
                  </a:solidFill>
                  <a:effectLst/>
                  <a:uLnTx/>
                  <a:uFillTx/>
                  <a:latin typeface="Quicksand" pitchFamily="2" charset="77"/>
                  <a:ea typeface="Quicksand"/>
                  <a:cs typeface="Quicksand"/>
                  <a:sym typeface="Quicksand"/>
                </a:rPr>
                <a:t>Capabilities</a:t>
              </a:r>
            </a:p>
          </p:txBody>
        </p:sp>
        <p:sp>
          <p:nvSpPr>
            <p:cNvPr id="12" name="Google Shape;1933;p25">
              <a:extLst>
                <a:ext uri="{FF2B5EF4-FFF2-40B4-BE49-F238E27FC236}">
                  <a16:creationId xmlns:a16="http://schemas.microsoft.com/office/drawing/2014/main" id="{F502DCF8-20E1-0D22-953D-A5F9EF75F2AF}"/>
                </a:ext>
              </a:extLst>
            </p:cNvPr>
            <p:cNvSpPr txBox="1"/>
            <p:nvPr/>
          </p:nvSpPr>
          <p:spPr>
            <a:xfrm>
              <a:off x="5523505" y="1889193"/>
              <a:ext cx="1928017" cy="168668"/>
            </a:xfrm>
            <a:prstGeom prst="rect">
              <a:avLst/>
            </a:prstGeom>
            <a:noFill/>
            <a:ln>
              <a:noFill/>
            </a:ln>
          </p:spPr>
          <p:txBody>
            <a:bodyPr spcFirstLastPara="1" wrap="square" lIns="76200" tIns="76200" rIns="76200" bIns="76200"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2000"/>
                <a:buFontTx/>
                <a:buNone/>
                <a:tabLst/>
                <a:defRPr/>
              </a:pPr>
              <a:r>
                <a:rPr kumimoji="0" lang="en-US" sz="2000" b="0" i="0" u="none" strike="noStrike" kern="1200" cap="none" spc="0" normalizeH="0" baseline="0" noProof="0">
                  <a:ln>
                    <a:noFill/>
                  </a:ln>
                  <a:solidFill>
                    <a:srgbClr val="000000"/>
                  </a:solidFill>
                  <a:effectLst/>
                  <a:uLnTx/>
                  <a:uFillTx/>
                  <a:latin typeface="Quicksand"/>
                  <a:ea typeface="Quicksand"/>
                  <a:cs typeface="Quicksand"/>
                  <a:sym typeface="Quicksand"/>
                </a:rPr>
                <a:t>Governance</a:t>
              </a:r>
            </a:p>
          </p:txBody>
        </p:sp>
        <p:sp>
          <p:nvSpPr>
            <p:cNvPr id="13" name="Google Shape;1934;p25">
              <a:extLst>
                <a:ext uri="{FF2B5EF4-FFF2-40B4-BE49-F238E27FC236}">
                  <a16:creationId xmlns:a16="http://schemas.microsoft.com/office/drawing/2014/main" id="{ABF9F5A9-ED7F-A413-2F34-957F1869AB88}"/>
                </a:ext>
              </a:extLst>
            </p:cNvPr>
            <p:cNvSpPr/>
            <p:nvPr/>
          </p:nvSpPr>
          <p:spPr>
            <a:xfrm>
              <a:off x="5645962" y="2083394"/>
              <a:ext cx="1687229" cy="419516"/>
            </a:xfrm>
            <a:prstGeom prst="rect">
              <a:avLst/>
            </a:prstGeom>
            <a:solidFill>
              <a:srgbClr val="008691"/>
            </a:solidFill>
            <a:ln w="12700" cap="flat" cmpd="sng">
              <a:noFill/>
              <a:prstDash val="solid"/>
              <a:miter lim="800000"/>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Quicksand" pitchFamily="2" charset="77"/>
                  <a:ea typeface="Arial"/>
                  <a:cs typeface="Arial"/>
                  <a:sym typeface="Arial"/>
                </a:rPr>
                <a:t>Legal &amp; Governance</a:t>
              </a:r>
              <a:br>
                <a:rPr kumimoji="0" lang="en-US" sz="1300" b="0" i="0" u="none" strike="noStrike" kern="1200" cap="none" spc="0" normalizeH="0" baseline="0" noProof="0">
                  <a:ln>
                    <a:noFill/>
                  </a:ln>
                  <a:solidFill>
                    <a:srgbClr val="FFFFFF"/>
                  </a:solidFill>
                  <a:effectLst/>
                  <a:uLnTx/>
                  <a:uFillTx/>
                  <a:latin typeface="Quicksand" pitchFamily="2" charset="77"/>
                  <a:ea typeface="Arial"/>
                  <a:cs typeface="Arial"/>
                  <a:sym typeface="Arial"/>
                </a:rPr>
              </a:br>
              <a:r>
                <a:rPr kumimoji="0" lang="en-US" sz="10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Arial"/>
                  <a:sym typeface="Arial"/>
                </a:rPr>
                <a:t>Co-Chairs: Vera Herkommer (LSC), Jos van Wezel (EUDAT), Secretariat: Maja Dolinar (EOSC United)</a:t>
              </a:r>
              <a:endParaRPr kumimoji="0" sz="10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Arial"/>
                <a:sym typeface="Arial"/>
              </a:endParaRPr>
            </a:p>
          </p:txBody>
        </p:sp>
        <p:sp>
          <p:nvSpPr>
            <p:cNvPr id="14" name="Google Shape;1935;p25">
              <a:extLst>
                <a:ext uri="{FF2B5EF4-FFF2-40B4-BE49-F238E27FC236}">
                  <a16:creationId xmlns:a16="http://schemas.microsoft.com/office/drawing/2014/main" id="{A3F2A9D7-0F0D-7D61-0FA1-6DB91B6462E4}"/>
                </a:ext>
              </a:extLst>
            </p:cNvPr>
            <p:cNvSpPr txBox="1"/>
            <p:nvPr/>
          </p:nvSpPr>
          <p:spPr>
            <a:xfrm>
              <a:off x="1547573" y="3459241"/>
              <a:ext cx="1687229" cy="419516"/>
            </a:xfrm>
            <a:prstGeom prst="rect">
              <a:avLst/>
            </a:prstGeom>
            <a:solidFill>
              <a:srgbClr val="040405"/>
            </a:solidFill>
            <a:ln>
              <a:noFill/>
            </a:ln>
          </p:spPr>
          <p:txBody>
            <a:bodyPr spcFirstLastPara="1" wrap="square" lIns="38100" tIns="28575" rIns="38100" bIns="28575"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500"/>
                <a:buFontTx/>
                <a:buNone/>
                <a:tabLst/>
                <a:defRPr/>
              </a:pPr>
              <a:endParaRPr kumimoji="0" sz="1200" b="0" i="0" u="none" strike="noStrike" kern="1200" cap="none" spc="0" normalizeH="0" baseline="0" noProof="0">
                <a:ln>
                  <a:noFill/>
                </a:ln>
                <a:solidFill>
                  <a:srgbClr val="FFFFFF"/>
                </a:solidFill>
                <a:effectLst/>
                <a:uLnTx/>
                <a:uFillTx/>
                <a:latin typeface="Roboto"/>
                <a:ea typeface="Roboto"/>
                <a:cs typeface="Roboto"/>
                <a:sym typeface="Roboto"/>
              </a:endParaRPr>
            </a:p>
            <a:p>
              <a:pPr marL="0" marR="0" lvl="0" indent="0" algn="ctr" defTabSz="914400" rtl="0" eaLnBrk="1" fontAlgn="auto" latinLnBrk="0" hangingPunct="1">
                <a:lnSpc>
                  <a:spcPct val="90000"/>
                </a:lnSpc>
                <a:spcBef>
                  <a:spcPts val="0"/>
                </a:spcBef>
                <a:spcAft>
                  <a:spcPts val="0"/>
                </a:spcAft>
                <a:buClr>
                  <a:srgbClr val="FFFFFF"/>
                </a:buClr>
                <a:buSzPts val="1500"/>
                <a:buFontTx/>
                <a:buNone/>
                <a:tabLst/>
                <a:defRPr/>
              </a:pPr>
              <a:r>
                <a:rPr kumimoji="0" lang="en-US" sz="1400" b="0" i="0" u="none" strike="noStrike" kern="1200" cap="none" spc="0" normalizeH="0" baseline="0" noProof="0">
                  <a:ln>
                    <a:noFill/>
                  </a:ln>
                  <a:solidFill>
                    <a:srgbClr val="FFFFFF"/>
                  </a:solidFill>
                  <a:effectLst/>
                  <a:uLnTx/>
                  <a:uFillTx/>
                  <a:latin typeface="Quicksand" pitchFamily="2" charset="77"/>
                  <a:ea typeface="Roboto"/>
                  <a:cs typeface="Roboto"/>
                  <a:sym typeface="Roboto"/>
                </a:rPr>
                <a:t>Help Desk</a:t>
              </a:r>
              <a:r>
                <a:rPr kumimoji="0" lang="en-US" sz="1400" b="1" i="0" u="none" strike="noStrike" kern="1200" cap="none" spc="0" normalizeH="0" baseline="0" noProof="0">
                  <a:ln>
                    <a:noFill/>
                  </a:ln>
                  <a:solidFill>
                    <a:srgbClr val="FFFFFF"/>
                  </a:solidFill>
                  <a:effectLst/>
                  <a:uLnTx/>
                  <a:uFillTx/>
                  <a:latin typeface="Quicksand" pitchFamily="2" charset="77"/>
                  <a:ea typeface="Roboto"/>
                  <a:cs typeface="Roboto"/>
                  <a:sym typeface="Roboto"/>
                </a:rPr>
                <a:t>*</a:t>
              </a:r>
              <a:br>
                <a:rPr kumimoji="0" lang="en-US" sz="1400" b="0" i="0" u="none" strike="noStrike" kern="1200" cap="none" spc="0" normalizeH="0" baseline="0" noProof="0">
                  <a:ln>
                    <a:noFill/>
                  </a:ln>
                  <a:solidFill>
                    <a:srgbClr val="FFFFFF"/>
                  </a:solidFill>
                  <a:effectLst/>
                  <a:uLnTx/>
                  <a:uFillTx/>
                  <a:latin typeface="Quicksand" pitchFamily="2" charset="77"/>
                  <a:ea typeface="Roboto"/>
                  <a:cs typeface="Roboto"/>
                  <a:sym typeface="Roboto"/>
                </a:rPr>
              </a:br>
              <a:endParaRPr kumimoji="0" sz="1400" b="0" i="0" u="none" strike="noStrike" kern="1200" cap="none" spc="0" normalizeH="0" baseline="0" noProof="0">
                <a:ln>
                  <a:noFill/>
                </a:ln>
                <a:solidFill>
                  <a:srgbClr val="FFFFFF"/>
                </a:solidFill>
                <a:effectLst/>
                <a:uLnTx/>
                <a:uFillTx/>
                <a:latin typeface="Quicksand" pitchFamily="2" charset="77"/>
                <a:ea typeface="Roboto"/>
                <a:cs typeface="Roboto"/>
                <a:sym typeface="Roboto"/>
              </a:endParaRPr>
            </a:p>
          </p:txBody>
        </p:sp>
        <p:sp>
          <p:nvSpPr>
            <p:cNvPr id="15" name="Google Shape;1936;p25">
              <a:extLst>
                <a:ext uri="{FF2B5EF4-FFF2-40B4-BE49-F238E27FC236}">
                  <a16:creationId xmlns:a16="http://schemas.microsoft.com/office/drawing/2014/main" id="{EBFDC663-5DBF-6EC6-AEDD-B6F1FAFD28AA}"/>
                </a:ext>
              </a:extLst>
            </p:cNvPr>
            <p:cNvSpPr txBox="1"/>
            <p:nvPr/>
          </p:nvSpPr>
          <p:spPr>
            <a:xfrm>
              <a:off x="1547885" y="3916101"/>
              <a:ext cx="1687229" cy="419516"/>
            </a:xfrm>
            <a:prstGeom prst="rect">
              <a:avLst/>
            </a:prstGeom>
            <a:solidFill>
              <a:srgbClr val="040405"/>
            </a:solidFill>
            <a:ln>
              <a:noFill/>
            </a:ln>
          </p:spPr>
          <p:txBody>
            <a:bodyPr spcFirstLastPara="1" wrap="square" lIns="38100" tIns="28575" rIns="38100" bIns="285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500"/>
                <a:buFontTx/>
                <a:buNone/>
                <a:tabLst/>
                <a:defRPr/>
              </a:pPr>
              <a:r>
                <a:rPr kumimoji="0" lang="en-US" sz="1400" b="0" i="0" u="none" strike="noStrike" kern="1200" cap="none" spc="0" normalizeH="0" baseline="0" noProof="0">
                  <a:ln>
                    <a:noFill/>
                  </a:ln>
                  <a:solidFill>
                    <a:srgbClr val="FFFFFF"/>
                  </a:solidFill>
                  <a:effectLst/>
                  <a:uLnTx/>
                  <a:uFillTx/>
                  <a:latin typeface="Quicksand" pitchFamily="2" charset="77"/>
                  <a:ea typeface="Roboto"/>
                  <a:cs typeface="Roboto"/>
                  <a:sym typeface="Roboto"/>
                </a:rPr>
                <a:t>Service Monitoring</a:t>
              </a:r>
              <a:r>
                <a:rPr kumimoji="0" lang="en-US" sz="1400" b="1" i="0" u="none" strike="noStrike" kern="1200" cap="none" spc="0" normalizeH="0" baseline="0" noProof="0">
                  <a:ln>
                    <a:noFill/>
                  </a:ln>
                  <a:solidFill>
                    <a:srgbClr val="FFFFFF"/>
                  </a:solidFill>
                  <a:effectLst/>
                  <a:uLnTx/>
                  <a:uFillTx/>
                  <a:latin typeface="Quicksand" pitchFamily="2" charset="77"/>
                  <a:ea typeface="Roboto"/>
                  <a:cs typeface="Roboto"/>
                  <a:sym typeface="Roboto"/>
                </a:rPr>
                <a:t>*</a:t>
              </a:r>
              <a:endParaRPr kumimoji="0" sz="1400" b="1" i="0" u="none" strike="noStrike" kern="1200" cap="none" spc="0" normalizeH="0" baseline="0" noProof="0">
                <a:ln>
                  <a:noFill/>
                </a:ln>
                <a:solidFill>
                  <a:srgbClr val="FFFFFF"/>
                </a:solidFill>
                <a:effectLst/>
                <a:uLnTx/>
                <a:uFillTx/>
                <a:latin typeface="Quicksand" pitchFamily="2" charset="77"/>
                <a:ea typeface="Roboto"/>
                <a:cs typeface="Roboto"/>
                <a:sym typeface="Roboto"/>
              </a:endParaRPr>
            </a:p>
          </p:txBody>
        </p:sp>
        <p:sp>
          <p:nvSpPr>
            <p:cNvPr id="16" name="Google Shape;1937;p25">
              <a:extLst>
                <a:ext uri="{FF2B5EF4-FFF2-40B4-BE49-F238E27FC236}">
                  <a16:creationId xmlns:a16="http://schemas.microsoft.com/office/drawing/2014/main" id="{328C2663-C3A5-898B-7AF9-A1A014B0EFD6}"/>
                </a:ext>
              </a:extLst>
            </p:cNvPr>
            <p:cNvSpPr txBox="1"/>
            <p:nvPr/>
          </p:nvSpPr>
          <p:spPr>
            <a:xfrm>
              <a:off x="1556070" y="2084499"/>
              <a:ext cx="1687229" cy="419516"/>
            </a:xfrm>
            <a:prstGeom prst="rect">
              <a:avLst/>
            </a:prstGeom>
            <a:solidFill>
              <a:srgbClr val="040405"/>
            </a:solidFill>
            <a:ln>
              <a:noFill/>
            </a:ln>
          </p:spPr>
          <p:txBody>
            <a:bodyPr spcFirstLastPara="1" wrap="square" lIns="38100" tIns="28575" rIns="38100" bIns="2857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500"/>
                <a:buFontTx/>
                <a:buNone/>
                <a:tabLst/>
                <a:defRPr/>
              </a:pPr>
              <a:r>
                <a:rPr kumimoji="0" lang="en-US" sz="1400" b="0" i="0" u="none" strike="noStrike" kern="1200" cap="none" spc="0" normalizeH="0" baseline="0" noProof="0">
                  <a:ln>
                    <a:noFill/>
                  </a:ln>
                  <a:solidFill>
                    <a:srgbClr val="FFFFFF"/>
                  </a:solidFill>
                  <a:effectLst/>
                  <a:uLnTx/>
                  <a:uFillTx/>
                  <a:latin typeface="Quicksand" pitchFamily="2" charset="77"/>
                  <a:ea typeface="Roboto"/>
                  <a:cs typeface="Roboto"/>
                  <a:sym typeface="Roboto"/>
                </a:rPr>
                <a:t>Architecture</a:t>
              </a:r>
              <a:r>
                <a:rPr kumimoji="0" lang="en-US" sz="1400" b="0" i="0" u="none" strike="noStrike" kern="1200" cap="none" spc="0" normalizeH="0" baseline="0" noProof="0">
                  <a:ln>
                    <a:noFill/>
                  </a:ln>
                  <a:solidFill>
                    <a:prstClr val="white"/>
                  </a:solidFill>
                  <a:effectLst/>
                  <a:uLnTx/>
                  <a:uFillTx/>
                  <a:latin typeface="Quicksand" pitchFamily="2" charset="77"/>
                  <a:ea typeface="Roboto"/>
                  <a:cs typeface="Roboto"/>
                  <a:sym typeface="Roboto"/>
                </a:rPr>
                <a:t> </a:t>
              </a:r>
              <a:r>
                <a:rPr kumimoji="0" lang="en-US" sz="1400" b="0" i="0" u="none" strike="noStrike" kern="1200" cap="none" spc="0" normalizeH="0" baseline="0" noProof="0">
                  <a:ln>
                    <a:noFill/>
                  </a:ln>
                  <a:solidFill>
                    <a:prstClr val="white"/>
                  </a:solidFill>
                  <a:effectLst/>
                  <a:uLnTx/>
                  <a:uFillTx/>
                  <a:latin typeface="Quicksand" pitchFamily="2" charset="77"/>
                  <a:ea typeface="Roboto"/>
                  <a:cs typeface="Arial"/>
                  <a:sym typeface="Arial"/>
                </a:rPr>
                <a:t>&amp;</a:t>
              </a:r>
              <a:br>
                <a:rPr kumimoji="0" lang="en-US" sz="1400" b="0" i="0" u="none" strike="noStrike" kern="1200" cap="none" spc="0" normalizeH="0" baseline="0" noProof="0">
                  <a:ln>
                    <a:noFill/>
                  </a:ln>
                  <a:solidFill>
                    <a:prstClr val="white"/>
                  </a:solidFill>
                  <a:effectLst/>
                  <a:uLnTx/>
                  <a:uFillTx/>
                  <a:latin typeface="Quicksand" pitchFamily="2" charset="77"/>
                  <a:ea typeface="Roboto"/>
                  <a:cs typeface="Arial"/>
                  <a:sym typeface="Arial"/>
                </a:rPr>
              </a:br>
              <a:r>
                <a:rPr kumimoji="0" lang="en-US" sz="1400" b="0" i="0" u="none" strike="noStrike" kern="1200" cap="none" spc="0" normalizeH="0" baseline="0" noProof="0">
                  <a:ln>
                    <a:noFill/>
                  </a:ln>
                  <a:solidFill>
                    <a:srgbClr val="FFFFFF"/>
                  </a:solidFill>
                  <a:effectLst/>
                  <a:uLnTx/>
                  <a:uFillTx/>
                  <a:latin typeface="Quicksand" pitchFamily="2" charset="77"/>
                  <a:ea typeface="Roboto"/>
                  <a:cs typeface="Roboto"/>
                  <a:sym typeface="Roboto"/>
                </a:rPr>
                <a:t>Federating Policies</a:t>
              </a:r>
            </a:p>
            <a:p>
              <a:pPr marL="0" marR="0" lvl="0" indent="0" algn="ctr" defTabSz="914400" rtl="0" eaLnBrk="1" fontAlgn="auto" latinLnBrk="0" hangingPunct="1">
                <a:lnSpc>
                  <a:spcPct val="90000"/>
                </a:lnSpc>
                <a:spcBef>
                  <a:spcPts val="0"/>
                </a:spcBef>
                <a:spcAft>
                  <a:spcPts val="0"/>
                </a:spcAft>
                <a:buClr>
                  <a:srgbClr val="FFFFFF"/>
                </a:buClr>
                <a:buSzPts val="1500"/>
                <a:buFontTx/>
                <a:buNone/>
                <a:tabLst/>
                <a:defRPr/>
              </a:pPr>
              <a: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Roboto"/>
                  <a:sym typeface="Roboto"/>
                </a:rPr>
                <a:t>Co-Chairs: Peter </a:t>
              </a:r>
              <a:r>
                <a:rPr kumimoji="0" lang="en-US" sz="900" b="0" i="0" u="none" strike="noStrike" kern="1200" cap="none" spc="0" normalizeH="0" baseline="0" noProof="0" err="1">
                  <a:ln>
                    <a:noFill/>
                  </a:ln>
                  <a:solidFill>
                    <a:srgbClr val="FFFFFF"/>
                  </a:solidFill>
                  <a:effectLst/>
                  <a:uLnTx/>
                  <a:uFillTx/>
                  <a:latin typeface="Roboto Light" panose="02000000000000000000" pitchFamily="2" charset="0"/>
                  <a:ea typeface="Roboto Light" panose="02000000000000000000" pitchFamily="2" charset="0"/>
                  <a:cs typeface="Roboto"/>
                  <a:sym typeface="Roboto"/>
                </a:rPr>
                <a:t>Maccallum</a:t>
              </a:r>
              <a: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Roboto"/>
                  <a:sym typeface="Roboto"/>
                </a:rPr>
                <a:t> (LSC),</a:t>
              </a:r>
              <a:b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Roboto"/>
                  <a:sym typeface="Roboto"/>
                </a:rPr>
              </a:br>
              <a: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Roboto"/>
                  <a:sym typeface="Roboto"/>
                </a:rPr>
                <a:t>Giacinto Donvito (Italy), Tommi Suominen (Finland),</a:t>
              </a:r>
              <a:b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Roboto"/>
                  <a:sym typeface="Roboto"/>
                </a:rPr>
              </a:br>
              <a:r>
                <a:rPr kumimoji="0" lang="en-US"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Roboto"/>
                  <a:sym typeface="Roboto"/>
                </a:rPr>
                <a:t>Secretariat: Laurence Desnos (EOSC-A)</a:t>
              </a:r>
              <a:endParaRPr kumimoji="0" sz="9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Roboto"/>
                <a:sym typeface="Roboto"/>
              </a:endParaRPr>
            </a:p>
          </p:txBody>
        </p:sp>
        <p:sp>
          <p:nvSpPr>
            <p:cNvPr id="17" name="Google Shape;1938;p25">
              <a:extLst>
                <a:ext uri="{FF2B5EF4-FFF2-40B4-BE49-F238E27FC236}">
                  <a16:creationId xmlns:a16="http://schemas.microsoft.com/office/drawing/2014/main" id="{29C4A1D9-F848-523A-100E-2707A0C1EEB4}"/>
                </a:ext>
              </a:extLst>
            </p:cNvPr>
            <p:cNvSpPr/>
            <p:nvPr/>
          </p:nvSpPr>
          <p:spPr>
            <a:xfrm>
              <a:off x="3609851" y="2084077"/>
              <a:ext cx="1687229" cy="419516"/>
            </a:xfrm>
            <a:prstGeom prst="rect">
              <a:avLst/>
            </a:prstGeom>
            <a:solidFill>
              <a:srgbClr val="FF5C80"/>
            </a:solidFill>
            <a:ln w="12700" cap="flat" cmpd="sng">
              <a:noFill/>
              <a:prstDash val="solid"/>
              <a:miter lim="800000"/>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400"/>
                <a:buFontTx/>
                <a:buNone/>
                <a:tabLst/>
                <a:defRPr/>
              </a:pPr>
              <a:r>
                <a:rPr kumimoji="0" lang="en-US" sz="1400" b="0" i="0" u="none" strike="noStrike" kern="1200" cap="none" spc="0" normalizeH="0" baseline="0" noProof="0">
                  <a:ln>
                    <a:noFill/>
                  </a:ln>
                  <a:solidFill>
                    <a:prstClr val="white"/>
                  </a:solidFill>
                  <a:effectLst/>
                  <a:uLnTx/>
                  <a:uFillTx/>
                  <a:latin typeface="Quicksand" pitchFamily="2" charset="77"/>
                  <a:ea typeface="Arial"/>
                  <a:cs typeface="Arial"/>
                  <a:sym typeface="Arial"/>
                </a:rPr>
                <a:t>File Sync &amp; Share</a:t>
              </a:r>
              <a:br>
                <a:rPr kumimoji="0" lang="en-US" sz="1300" b="0" i="0" u="none" strike="noStrike" kern="1200" cap="none" spc="0" normalizeH="0" baseline="0" noProof="0">
                  <a:ln>
                    <a:noFill/>
                  </a:ln>
                  <a:solidFill>
                    <a:prstClr val="white"/>
                  </a:solidFill>
                  <a:effectLst/>
                  <a:uLnTx/>
                  <a:uFillTx/>
                  <a:latin typeface="Quicksand" pitchFamily="2" charset="77"/>
                  <a:ea typeface="Arial"/>
                  <a:cs typeface="Arial"/>
                  <a:sym typeface="Arial"/>
                </a:rPr>
              </a:br>
              <a:r>
                <a:rPr kumimoji="0" lang="en-US" sz="9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Arial"/>
                  <a:sym typeface="Arial"/>
                </a:rPr>
                <a:t>Chair: Ron </a:t>
              </a:r>
              <a:r>
                <a:rPr kumimoji="0" lang="en-US" sz="900" b="0" i="0" u="none" strike="noStrike" kern="1200" cap="none" spc="0" normalizeH="0" baseline="0" noProof="0" err="1">
                  <a:ln>
                    <a:noFill/>
                  </a:ln>
                  <a:solidFill>
                    <a:prstClr val="white"/>
                  </a:solidFill>
                  <a:effectLst/>
                  <a:uLnTx/>
                  <a:uFillTx/>
                  <a:latin typeface="Roboto Light" panose="02000000000000000000" pitchFamily="2" charset="0"/>
                  <a:ea typeface="Roboto Light" panose="02000000000000000000" pitchFamily="2" charset="0"/>
                  <a:cs typeface="Arial"/>
                  <a:sym typeface="Arial"/>
                </a:rPr>
                <a:t>Trompert</a:t>
              </a:r>
              <a:r>
                <a:rPr kumimoji="0" lang="en-US" sz="9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Arial"/>
                  <a:sym typeface="Arial"/>
                </a:rPr>
                <a:t> (SURF),</a:t>
              </a:r>
              <a:br>
                <a:rPr kumimoji="0" lang="en-US" sz="9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Arial"/>
                  <a:sym typeface="Arial"/>
                </a:rPr>
              </a:br>
              <a:r>
                <a:rPr kumimoji="0" lang="en-US" sz="9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Arial"/>
                  <a:sym typeface="Arial"/>
                </a:rPr>
                <a:t>Secretariat: Claudia de Visser (SURF)</a:t>
              </a:r>
              <a:br>
                <a:rPr kumimoji="0" lang="en-US" sz="9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Arial"/>
                  <a:sym typeface="Arial"/>
                </a:rPr>
              </a:br>
              <a:endParaRPr kumimoji="0" sz="9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Arial"/>
                <a:sym typeface="Arial"/>
              </a:endParaRPr>
            </a:p>
          </p:txBody>
        </p:sp>
        <p:sp>
          <p:nvSpPr>
            <p:cNvPr id="18" name="Google Shape;1939;p25">
              <a:extLst>
                <a:ext uri="{FF2B5EF4-FFF2-40B4-BE49-F238E27FC236}">
                  <a16:creationId xmlns:a16="http://schemas.microsoft.com/office/drawing/2014/main" id="{7CC6EA99-8A9D-0917-6BAE-3157122A94EB}"/>
                </a:ext>
              </a:extLst>
            </p:cNvPr>
            <p:cNvSpPr/>
            <p:nvPr/>
          </p:nvSpPr>
          <p:spPr>
            <a:xfrm>
              <a:off x="3616241" y="2541232"/>
              <a:ext cx="1687229" cy="419516"/>
            </a:xfrm>
            <a:prstGeom prst="rect">
              <a:avLst/>
            </a:prstGeom>
            <a:solidFill>
              <a:srgbClr val="FF5B7F"/>
            </a:solidFill>
            <a:ln w="12700" cap="flat" cmpd="sng">
              <a:noFill/>
              <a:prstDash val="solid"/>
              <a:miter lim="800000"/>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400"/>
                <a:buFontTx/>
                <a:buNone/>
                <a:tabLst/>
                <a:defRPr/>
              </a:pPr>
              <a:r>
                <a:rPr kumimoji="0" lang="en-US" sz="1400" b="0" i="0" u="none" strike="noStrike" kern="1200" cap="none" spc="0" normalizeH="0" baseline="0" noProof="0">
                  <a:ln>
                    <a:noFill/>
                  </a:ln>
                  <a:solidFill>
                    <a:prstClr val="white"/>
                  </a:solidFill>
                  <a:effectLst/>
                  <a:uLnTx/>
                  <a:uFillTx/>
                  <a:latin typeface="Quicksand"/>
                  <a:ea typeface="Arial"/>
                  <a:cs typeface="Arial"/>
                  <a:sym typeface="Arial"/>
                </a:rPr>
                <a:t>Virtual Research Environments</a:t>
              </a:r>
              <a:r>
                <a:rPr kumimoji="0" lang="en-US" sz="1400" b="1" i="0" u="none" strike="noStrike" kern="1200" cap="none" spc="0" normalizeH="0" baseline="0" noProof="0">
                  <a:ln>
                    <a:noFill/>
                  </a:ln>
                  <a:solidFill>
                    <a:prstClr val="white"/>
                  </a:solidFill>
                  <a:effectLst/>
                  <a:uLnTx/>
                  <a:uFillTx/>
                  <a:latin typeface="Quicksand"/>
                  <a:ea typeface="Arial"/>
                  <a:cs typeface="Arial"/>
                  <a:sym typeface="Arial"/>
                </a:rPr>
                <a:t>*</a:t>
              </a:r>
              <a:endParaRPr kumimoji="0" sz="1400" b="1" i="0" u="none" strike="noStrike" kern="1200" cap="none" spc="0" normalizeH="0" baseline="0" noProof="0">
                <a:ln>
                  <a:noFill/>
                </a:ln>
                <a:solidFill>
                  <a:prstClr val="white"/>
                </a:solidFill>
                <a:effectLst/>
                <a:uLnTx/>
                <a:uFillTx/>
                <a:latin typeface="Quicksand"/>
                <a:ea typeface="Arial"/>
                <a:cs typeface="Arial"/>
                <a:sym typeface="Arial"/>
              </a:endParaRPr>
            </a:p>
          </p:txBody>
        </p:sp>
        <p:sp>
          <p:nvSpPr>
            <p:cNvPr id="19" name="Google Shape;1940;p25">
              <a:extLst>
                <a:ext uri="{FF2B5EF4-FFF2-40B4-BE49-F238E27FC236}">
                  <a16:creationId xmlns:a16="http://schemas.microsoft.com/office/drawing/2014/main" id="{3133FF3C-9B24-8C58-D15C-30CBB89CE409}"/>
                </a:ext>
              </a:extLst>
            </p:cNvPr>
            <p:cNvSpPr/>
            <p:nvPr/>
          </p:nvSpPr>
          <p:spPr>
            <a:xfrm>
              <a:off x="3620823" y="2997710"/>
              <a:ext cx="1687229" cy="419516"/>
            </a:xfrm>
            <a:prstGeom prst="rect">
              <a:avLst/>
            </a:prstGeom>
            <a:solidFill>
              <a:srgbClr val="FF5B7F"/>
            </a:solidFill>
            <a:ln w="12700" cap="flat" cmpd="sng">
              <a:noFill/>
              <a:prstDash val="solid"/>
              <a:miter lim="800000"/>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400"/>
                <a:buFontTx/>
                <a:buNone/>
                <a:tabLst/>
                <a:defRPr/>
              </a:pPr>
              <a:r>
                <a:rPr kumimoji="0" lang="en-US" sz="1400" b="0" i="0" u="none" strike="noStrike" kern="1200" cap="none" spc="0" normalizeH="0" baseline="0" noProof="0">
                  <a:ln>
                    <a:noFill/>
                  </a:ln>
                  <a:solidFill>
                    <a:prstClr val="white"/>
                  </a:solidFill>
                  <a:effectLst/>
                  <a:uLnTx/>
                  <a:uFillTx/>
                  <a:latin typeface="Quicksand" pitchFamily="2" charset="77"/>
                  <a:ea typeface="Arial"/>
                  <a:cs typeface="Arial"/>
                  <a:sym typeface="Arial"/>
                </a:rPr>
                <a:t>Federated Compute</a:t>
              </a:r>
              <a:br>
                <a:rPr kumimoji="0" lang="en-US" sz="1400" b="0" i="0" u="none" strike="noStrike" kern="1200" cap="none" spc="0" normalizeH="0" baseline="0" noProof="0">
                  <a:ln>
                    <a:noFill/>
                  </a:ln>
                  <a:solidFill>
                    <a:prstClr val="white"/>
                  </a:solidFill>
                  <a:effectLst/>
                  <a:uLnTx/>
                  <a:uFillTx/>
                  <a:latin typeface="Quicksand" pitchFamily="2" charset="77"/>
                  <a:ea typeface="Arial"/>
                  <a:cs typeface="Arial"/>
                  <a:sym typeface="Arial"/>
                </a:rPr>
              </a:br>
              <a:r>
                <a:rPr kumimoji="0" lang="en-US" sz="1400" b="0" i="0" u="none" strike="noStrike" kern="1200" cap="none" spc="0" normalizeH="0" baseline="0" noProof="0">
                  <a:ln>
                    <a:noFill/>
                  </a:ln>
                  <a:solidFill>
                    <a:prstClr val="white"/>
                  </a:solidFill>
                  <a:effectLst/>
                  <a:uLnTx/>
                  <a:uFillTx/>
                  <a:latin typeface="Quicksand" pitchFamily="2" charset="77"/>
                  <a:ea typeface="Arial"/>
                  <a:cs typeface="Arial"/>
                  <a:sym typeface="Arial"/>
                </a:rPr>
                <a:t>and Storage</a:t>
              </a:r>
              <a:r>
                <a:rPr kumimoji="0" lang="en-US" sz="1400" b="1" i="0" u="none" strike="noStrike" kern="1200" cap="none" spc="0" normalizeH="0" baseline="0" noProof="0">
                  <a:ln>
                    <a:noFill/>
                  </a:ln>
                  <a:solidFill>
                    <a:prstClr val="white"/>
                  </a:solidFill>
                  <a:effectLst/>
                  <a:uLnTx/>
                  <a:uFillTx/>
                  <a:latin typeface="Quicksand" pitchFamily="2" charset="77"/>
                  <a:ea typeface="Arial"/>
                  <a:cs typeface="Arial"/>
                  <a:sym typeface="Arial"/>
                </a:rPr>
                <a:t>*</a:t>
              </a:r>
              <a:endParaRPr kumimoji="0" sz="1400" b="1" i="0" u="none" strike="noStrike" kern="1200" cap="none" spc="0" normalizeH="0" baseline="0" noProof="0">
                <a:ln>
                  <a:noFill/>
                </a:ln>
                <a:solidFill>
                  <a:prstClr val="white"/>
                </a:solidFill>
                <a:effectLst/>
                <a:uLnTx/>
                <a:uFillTx/>
                <a:latin typeface="Quicksand" pitchFamily="2" charset="77"/>
                <a:ea typeface="Arial"/>
                <a:cs typeface="Arial"/>
                <a:sym typeface="Arial"/>
              </a:endParaRPr>
            </a:p>
          </p:txBody>
        </p:sp>
        <p:sp>
          <p:nvSpPr>
            <p:cNvPr id="20" name="Google Shape;1941;p25">
              <a:extLst>
                <a:ext uri="{FF2B5EF4-FFF2-40B4-BE49-F238E27FC236}">
                  <a16:creationId xmlns:a16="http://schemas.microsoft.com/office/drawing/2014/main" id="{322AC3F1-2C17-5032-6065-F2218A8EDAA1}"/>
                </a:ext>
              </a:extLst>
            </p:cNvPr>
            <p:cNvSpPr/>
            <p:nvPr/>
          </p:nvSpPr>
          <p:spPr>
            <a:xfrm>
              <a:off x="3966452" y="1189689"/>
              <a:ext cx="3493114" cy="454475"/>
            </a:xfrm>
            <a:prstGeom prst="rect">
              <a:avLst/>
            </a:prstGeom>
            <a:solidFill>
              <a:srgbClr val="E3E3E3">
                <a:alpha val="54902"/>
              </a:srgbClr>
            </a:solidFill>
            <a:ln w="127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400"/>
                <a:buFontTx/>
                <a:buNone/>
                <a:tabLst/>
                <a:defRPr/>
              </a:pPr>
              <a:r>
                <a:rPr kumimoji="0" lang="en-US" sz="2000" b="0" i="0" u="none" strike="noStrike" kern="1200" cap="none" spc="0" normalizeH="0" baseline="0" noProof="0">
                  <a:ln>
                    <a:noFill/>
                  </a:ln>
                  <a:solidFill>
                    <a:prstClr val="black"/>
                  </a:solidFill>
                  <a:effectLst/>
                  <a:uLnTx/>
                  <a:uFillTx/>
                  <a:latin typeface="Quicksand" pitchFamily="2" charset="77"/>
                  <a:ea typeface="Arial"/>
                  <a:cs typeface="Arial"/>
                  <a:sym typeface="Arial"/>
                </a:rPr>
                <a:t>Node Coordinators Committee</a:t>
              </a:r>
            </a:p>
            <a:p>
              <a:pPr marL="0" marR="0" lvl="0" indent="0" algn="ctr" defTabSz="914400" rtl="0" eaLnBrk="1" fontAlgn="auto" latinLnBrk="0" hangingPunct="1">
                <a:lnSpc>
                  <a:spcPct val="100000"/>
                </a:lnSpc>
                <a:spcBef>
                  <a:spcPts val="0"/>
                </a:spcBef>
                <a:spcAft>
                  <a:spcPts val="0"/>
                </a:spcAft>
                <a:buClr>
                  <a:srgbClr val="FFFFFF"/>
                </a:buClr>
                <a:buSzPts val="1400"/>
                <a:buFontTx/>
                <a:buNone/>
                <a:tabLst/>
                <a:defRPr/>
              </a:pPr>
              <a:r>
                <a:rPr kumimoji="0" lang="en-GB" sz="900" b="0" i="0" u="none" strike="noStrike" kern="1200" cap="none" spc="0" normalizeH="0" baseline="0" noProof="0">
                  <a:ln>
                    <a:noFill/>
                  </a:ln>
                  <a:solidFill>
                    <a:prstClr val="black"/>
                  </a:solidFill>
                  <a:effectLst/>
                  <a:uLnTx/>
                  <a:uFillTx/>
                  <a:latin typeface="Roboto Light" panose="02000000000000000000" pitchFamily="2" charset="0"/>
                  <a:ea typeface="Roboto Light" panose="02000000000000000000" pitchFamily="2" charset="0"/>
                  <a:cs typeface="Arial"/>
                  <a:sym typeface="Arial"/>
                </a:rPr>
                <a:t>Chair: Bob Jones (EOSC-A), Co-Chair: Matteo </a:t>
              </a:r>
              <a:r>
                <a:rPr kumimoji="0" lang="en-GB" sz="900" b="0" i="0" u="none" strike="noStrike" kern="1200" cap="none" spc="0" normalizeH="0" baseline="0" noProof="0" err="1">
                  <a:ln>
                    <a:noFill/>
                  </a:ln>
                  <a:solidFill>
                    <a:prstClr val="black"/>
                  </a:solidFill>
                  <a:effectLst/>
                  <a:uLnTx/>
                  <a:uFillTx/>
                  <a:latin typeface="Roboto Light" panose="02000000000000000000" pitchFamily="2" charset="0"/>
                  <a:ea typeface="Roboto Light" panose="02000000000000000000" pitchFamily="2" charset="0"/>
                  <a:cs typeface="Arial"/>
                  <a:sym typeface="Arial"/>
                </a:rPr>
                <a:t>Zanaroli</a:t>
              </a:r>
              <a:r>
                <a:rPr kumimoji="0" lang="en-GB" sz="900" b="0" i="0" u="none" strike="noStrike" kern="1200" cap="none" spc="0" normalizeH="0" baseline="0" noProof="0">
                  <a:ln>
                    <a:noFill/>
                  </a:ln>
                  <a:solidFill>
                    <a:prstClr val="black"/>
                  </a:solidFill>
                  <a:effectLst/>
                  <a:uLnTx/>
                  <a:uFillTx/>
                  <a:latin typeface="Roboto Light" panose="02000000000000000000" pitchFamily="2" charset="0"/>
                  <a:ea typeface="Roboto Light" panose="02000000000000000000" pitchFamily="2" charset="0"/>
                  <a:cs typeface="Arial"/>
                  <a:sym typeface="Arial"/>
                </a:rPr>
                <a:t> (ICSC),</a:t>
              </a:r>
              <a:br>
                <a:rPr kumimoji="0" lang="en-GB" sz="900" b="0" i="0" u="none" strike="noStrike" kern="1200" cap="none" spc="0" normalizeH="0" baseline="0" noProof="0">
                  <a:ln>
                    <a:noFill/>
                  </a:ln>
                  <a:solidFill>
                    <a:prstClr val="black"/>
                  </a:solidFill>
                  <a:effectLst/>
                  <a:uLnTx/>
                  <a:uFillTx/>
                  <a:latin typeface="Roboto Light" panose="02000000000000000000" pitchFamily="2" charset="0"/>
                  <a:ea typeface="Roboto Light" panose="02000000000000000000" pitchFamily="2" charset="0"/>
                  <a:cs typeface="Arial"/>
                  <a:sym typeface="Arial"/>
                </a:rPr>
              </a:br>
              <a:r>
                <a:rPr kumimoji="0" lang="en-GB" sz="900" b="0" i="0" u="none" strike="noStrike" kern="1200" cap="none" spc="0" normalizeH="0" baseline="0" noProof="0">
                  <a:ln>
                    <a:noFill/>
                  </a:ln>
                  <a:solidFill>
                    <a:prstClr val="black"/>
                  </a:solidFill>
                  <a:effectLst/>
                  <a:uLnTx/>
                  <a:uFillTx/>
                  <a:latin typeface="Roboto Light" panose="02000000000000000000" pitchFamily="2" charset="0"/>
                  <a:ea typeface="Roboto Light" panose="02000000000000000000" pitchFamily="2" charset="0"/>
                  <a:cs typeface="Arial"/>
                  <a:sym typeface="Arial"/>
                </a:rPr>
                <a:t>Secretariat: Paola </a:t>
              </a:r>
              <a:r>
                <a:rPr kumimoji="0" lang="en-GB" sz="900" b="0" i="0" u="none" strike="noStrike" kern="1200" cap="none" spc="0" normalizeH="0" baseline="0" noProof="0" err="1">
                  <a:ln>
                    <a:noFill/>
                  </a:ln>
                  <a:solidFill>
                    <a:prstClr val="black"/>
                  </a:solidFill>
                  <a:effectLst/>
                  <a:uLnTx/>
                  <a:uFillTx/>
                  <a:latin typeface="Roboto Light" panose="02000000000000000000" pitchFamily="2" charset="0"/>
                  <a:ea typeface="Roboto Light" panose="02000000000000000000" pitchFamily="2" charset="0"/>
                  <a:cs typeface="Arial"/>
                  <a:sym typeface="Arial"/>
                </a:rPr>
                <a:t>Ronzino</a:t>
              </a:r>
              <a:r>
                <a:rPr kumimoji="0" lang="en-GB" sz="900" b="0" i="0" u="none" strike="noStrike" kern="1200" cap="none" spc="0" normalizeH="0" baseline="0" noProof="0">
                  <a:ln>
                    <a:noFill/>
                  </a:ln>
                  <a:solidFill>
                    <a:prstClr val="black"/>
                  </a:solidFill>
                  <a:effectLst/>
                  <a:uLnTx/>
                  <a:uFillTx/>
                  <a:latin typeface="Roboto Light" panose="02000000000000000000" pitchFamily="2" charset="0"/>
                  <a:ea typeface="Roboto Light" panose="02000000000000000000" pitchFamily="2" charset="0"/>
                  <a:cs typeface="Arial"/>
                  <a:sym typeface="Arial"/>
                </a:rPr>
                <a:t> (EOSC-A)</a:t>
              </a:r>
              <a:br>
                <a:rPr kumimoji="0" lang="en-GB" sz="900" b="0" i="0" u="none" strike="noStrike" kern="1200" cap="none" spc="0" normalizeH="0" baseline="0" noProof="0">
                  <a:ln>
                    <a:noFill/>
                  </a:ln>
                  <a:solidFill>
                    <a:prstClr val="black"/>
                  </a:solidFill>
                  <a:effectLst/>
                  <a:uLnTx/>
                  <a:uFillTx/>
                  <a:latin typeface="Roboto Light" panose="02000000000000000000" pitchFamily="2" charset="0"/>
                  <a:ea typeface="Roboto Light" panose="02000000000000000000" pitchFamily="2" charset="0"/>
                  <a:cs typeface="Arial"/>
                  <a:sym typeface="Arial"/>
                </a:rPr>
              </a:br>
              <a:endParaRPr kumimoji="0" sz="900" b="0" i="0" u="none" strike="noStrike" kern="1200" cap="none" spc="0" normalizeH="0" baseline="0" noProof="0">
                <a:ln>
                  <a:noFill/>
                </a:ln>
                <a:solidFill>
                  <a:prstClr val="black"/>
                </a:solidFill>
                <a:effectLst/>
                <a:uLnTx/>
                <a:uFillTx/>
                <a:latin typeface="Roboto Light" panose="02000000000000000000" pitchFamily="2" charset="0"/>
                <a:ea typeface="Roboto Light" panose="02000000000000000000" pitchFamily="2" charset="0"/>
                <a:cs typeface="Arial"/>
                <a:sym typeface="Arial"/>
              </a:endParaRPr>
            </a:p>
          </p:txBody>
        </p:sp>
        <p:sp>
          <p:nvSpPr>
            <p:cNvPr id="21" name="Google Shape;1942;p25">
              <a:extLst>
                <a:ext uri="{FF2B5EF4-FFF2-40B4-BE49-F238E27FC236}">
                  <a16:creationId xmlns:a16="http://schemas.microsoft.com/office/drawing/2014/main" id="{70EAEF00-775F-CCC9-D61D-DDBFC6713D4A}"/>
                </a:ext>
              </a:extLst>
            </p:cNvPr>
            <p:cNvSpPr/>
            <p:nvPr/>
          </p:nvSpPr>
          <p:spPr>
            <a:xfrm>
              <a:off x="1430102" y="1199940"/>
              <a:ext cx="1970710" cy="454475"/>
            </a:xfrm>
            <a:prstGeom prst="rect">
              <a:avLst/>
            </a:prstGeom>
            <a:solidFill>
              <a:srgbClr val="E3E3E3">
                <a:alpha val="54902"/>
              </a:srgbClr>
            </a:solidFill>
            <a:ln w="127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400"/>
                <a:buFontTx/>
                <a:buNone/>
                <a:tabLst/>
                <a:defRPr/>
              </a:pPr>
              <a:r>
                <a:rPr kumimoji="0" lang="en-US" sz="2000" b="0" i="0" u="none" strike="noStrike" kern="1200" cap="none" spc="0" normalizeH="0" baseline="0" noProof="0" dirty="0">
                  <a:ln>
                    <a:noFill/>
                  </a:ln>
                  <a:solidFill>
                    <a:prstClr val="black"/>
                  </a:solidFill>
                  <a:effectLst/>
                  <a:uLnTx/>
                  <a:uFillTx/>
                  <a:latin typeface="Quicksand" pitchFamily="2" charset="77"/>
                  <a:ea typeface="Arial"/>
                  <a:cs typeface="Arial"/>
                  <a:sym typeface="Arial"/>
                </a:rPr>
                <a:t>Node Operations Committee</a:t>
              </a:r>
            </a:p>
            <a:p>
              <a:pPr marL="0" marR="0" lvl="0" indent="0" algn="ctr" defTabSz="914400" rtl="0" eaLnBrk="1" fontAlgn="auto" latinLnBrk="0" hangingPunct="1">
                <a:lnSpc>
                  <a:spcPct val="100000"/>
                </a:lnSpc>
                <a:spcBef>
                  <a:spcPts val="0"/>
                </a:spcBef>
                <a:spcAft>
                  <a:spcPts val="0"/>
                </a:spcAft>
                <a:buClr>
                  <a:srgbClr val="FFFFFF"/>
                </a:buClr>
                <a:buSzPts val="1400"/>
                <a:buFontTx/>
                <a:buNone/>
                <a:tabLst/>
                <a:defRPr/>
              </a:pPr>
              <a:r>
                <a:rPr kumimoji="0" lang="en-GB" sz="900" b="0" i="0"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Arial"/>
                  <a:sym typeface="Arial"/>
                </a:rPr>
                <a:t>Co-Chairs: Aastha Mathur (LSC), Roksana Wilk (Poland),</a:t>
              </a:r>
              <a:br>
                <a:rPr kumimoji="0" lang="en-GB" sz="900" b="0" i="0"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Arial"/>
                  <a:sym typeface="Arial"/>
                </a:rPr>
              </a:br>
              <a:r>
                <a:rPr kumimoji="0" lang="en-GB" sz="900" b="0" i="0"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Arial"/>
                  <a:sym typeface="Arial"/>
                </a:rPr>
                <a:t>Massimiliano Assante (European DTO),</a:t>
              </a:r>
              <a:br>
                <a:rPr kumimoji="0" lang="en-GB" sz="900" b="0" i="0"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Arial"/>
                  <a:sym typeface="Arial"/>
                </a:rPr>
              </a:br>
              <a:r>
                <a:rPr kumimoji="0" lang="en-GB" sz="900" b="0" i="0"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Arial"/>
                  <a:sym typeface="Arial"/>
                </a:rPr>
                <a:t>Secretariat: Neringa </a:t>
              </a:r>
              <a:r>
                <a:rPr kumimoji="0" lang="en-GB" sz="900" b="0" i="0" u="none" strike="noStrike" kern="1200" cap="none" spc="0" normalizeH="0" baseline="0" noProof="0" dirty="0" err="1">
                  <a:ln>
                    <a:noFill/>
                  </a:ln>
                  <a:solidFill>
                    <a:prstClr val="black"/>
                  </a:solidFill>
                  <a:effectLst/>
                  <a:uLnTx/>
                  <a:uFillTx/>
                  <a:latin typeface="Roboto Light" panose="02000000000000000000" pitchFamily="2" charset="0"/>
                  <a:ea typeface="Roboto Light" panose="02000000000000000000" pitchFamily="2" charset="0"/>
                  <a:cs typeface="Arial"/>
                  <a:sym typeface="Arial"/>
                </a:rPr>
                <a:t>Jackevice</a:t>
              </a:r>
              <a:r>
                <a:rPr kumimoji="0" lang="en-GB" sz="900" b="0" i="0" u="none" strike="noStrike" kern="1200" cap="none" spc="0" normalizeH="0" baseline="0" noProof="0" dirty="0">
                  <a:ln>
                    <a:noFill/>
                  </a:ln>
                  <a:solidFill>
                    <a:prstClr val="black"/>
                  </a:solidFill>
                  <a:effectLst/>
                  <a:uLnTx/>
                  <a:uFillTx/>
                  <a:latin typeface="Roboto Light" panose="02000000000000000000" pitchFamily="2" charset="0"/>
                  <a:ea typeface="Roboto Light" panose="02000000000000000000" pitchFamily="2" charset="0"/>
                  <a:cs typeface="Arial"/>
                  <a:sym typeface="Arial"/>
                </a:rPr>
                <a:t> (EOSC-A)</a:t>
              </a:r>
            </a:p>
          </p:txBody>
        </p:sp>
        <p:sp>
          <p:nvSpPr>
            <p:cNvPr id="23" name="Google Shape;1944;p25">
              <a:extLst>
                <a:ext uri="{FF2B5EF4-FFF2-40B4-BE49-F238E27FC236}">
                  <a16:creationId xmlns:a16="http://schemas.microsoft.com/office/drawing/2014/main" id="{A3C0DA29-A3A1-0051-F9B9-2DCE115888AF}"/>
                </a:ext>
              </a:extLst>
            </p:cNvPr>
            <p:cNvSpPr/>
            <p:nvPr/>
          </p:nvSpPr>
          <p:spPr>
            <a:xfrm>
              <a:off x="5644180" y="2538814"/>
              <a:ext cx="1687229" cy="419516"/>
            </a:xfrm>
            <a:prstGeom prst="rect">
              <a:avLst/>
            </a:prstGeom>
            <a:solidFill>
              <a:srgbClr val="008691"/>
            </a:solidFill>
            <a:ln w="12700" cap="flat" cmpd="sng">
              <a:noFill/>
              <a:prstDash val="solid"/>
              <a:miter lim="800000"/>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Tx/>
                <a:buNone/>
                <a:tabLst/>
                <a:defRPr/>
              </a:pPr>
              <a:r>
                <a:rPr kumimoji="0" lang="en-US" sz="1400" b="0" i="0" u="none" strike="noStrike" kern="1200" cap="none" spc="0" normalizeH="0" baseline="0" noProof="0">
                  <a:ln>
                    <a:noFill/>
                  </a:ln>
                  <a:solidFill>
                    <a:srgbClr val="FFFFFF"/>
                  </a:solidFill>
                  <a:effectLst/>
                  <a:uLnTx/>
                  <a:uFillTx/>
                  <a:latin typeface="Quicksand" pitchFamily="2" charset="77"/>
                  <a:ea typeface="Arial"/>
                  <a:cs typeface="Arial"/>
                  <a:sym typeface="Arial"/>
                </a:rPr>
                <a:t>Cybersecurity</a:t>
              </a:r>
              <a:br>
                <a:rPr kumimoji="0" lang="en-US" sz="1300" b="0" i="0" u="none" strike="noStrike" kern="1200" cap="none" spc="0" normalizeH="0" baseline="0" noProof="0">
                  <a:ln>
                    <a:noFill/>
                  </a:ln>
                  <a:solidFill>
                    <a:srgbClr val="FFFFFF"/>
                  </a:solidFill>
                  <a:effectLst/>
                  <a:uLnTx/>
                  <a:uFillTx/>
                  <a:latin typeface="Quicksand" pitchFamily="2" charset="77"/>
                  <a:ea typeface="Arial"/>
                  <a:cs typeface="Arial"/>
                  <a:sym typeface="Arial"/>
                </a:rPr>
              </a:br>
              <a:r>
                <a:rPr kumimoji="0" lang="en-US" sz="1000" b="0" i="0" u="none" strike="noStrike" kern="1200" cap="none" spc="0" normalizeH="0" baseline="0" noProof="0">
                  <a:ln>
                    <a:noFill/>
                  </a:ln>
                  <a:solidFill>
                    <a:srgbClr val="FFFFFF"/>
                  </a:solidFill>
                  <a:effectLst/>
                  <a:uLnTx/>
                  <a:uFillTx/>
                  <a:latin typeface="Quicksand" pitchFamily="2" charset="77"/>
                  <a:ea typeface="Arial"/>
                  <a:cs typeface="Arial"/>
                  <a:sym typeface="Arial"/>
                </a:rPr>
                <a:t>Chair: Urpo Kaila (Finland),</a:t>
              </a:r>
              <a:br>
                <a:rPr kumimoji="0" lang="en-US" sz="1000" b="0" i="0" u="none" strike="noStrike" kern="1200" cap="none" spc="0" normalizeH="0" baseline="0" noProof="0">
                  <a:ln>
                    <a:noFill/>
                  </a:ln>
                  <a:solidFill>
                    <a:srgbClr val="FFFFFF"/>
                  </a:solidFill>
                  <a:effectLst/>
                  <a:uLnTx/>
                  <a:uFillTx/>
                  <a:latin typeface="Quicksand" pitchFamily="2" charset="77"/>
                  <a:ea typeface="Arial"/>
                  <a:cs typeface="Arial"/>
                  <a:sym typeface="Arial"/>
                </a:rPr>
              </a:br>
              <a:r>
                <a:rPr kumimoji="0" lang="en-US" sz="1000" b="0" i="0" u="none" strike="noStrike" kern="1200" cap="none" spc="0" normalizeH="0" baseline="0" noProof="0">
                  <a:ln>
                    <a:noFill/>
                  </a:ln>
                  <a:solidFill>
                    <a:srgbClr val="FFFFFF"/>
                  </a:solidFill>
                  <a:effectLst/>
                  <a:uLnTx/>
                  <a:uFillTx/>
                  <a:latin typeface="Quicksand" pitchFamily="2" charset="77"/>
                  <a:ea typeface="Arial"/>
                  <a:cs typeface="Arial"/>
                  <a:sym typeface="Arial"/>
                </a:rPr>
                <a:t>Secretariat: Brina Klemencic (EOSC-A)</a:t>
              </a:r>
              <a:endParaRPr kumimoji="0" sz="1000" b="0" i="0" u="none" strike="noStrike" kern="1200" cap="none" spc="0" normalizeH="0" baseline="0" noProof="0">
                <a:ln>
                  <a:noFill/>
                </a:ln>
                <a:solidFill>
                  <a:srgbClr val="FFFFFF"/>
                </a:solidFill>
                <a:effectLst/>
                <a:uLnTx/>
                <a:uFillTx/>
                <a:latin typeface="Quicksand" pitchFamily="2" charset="77"/>
                <a:ea typeface="Arial"/>
                <a:cs typeface="Arial"/>
                <a:sym typeface="Arial"/>
              </a:endParaRPr>
            </a:p>
          </p:txBody>
        </p:sp>
        <p:sp>
          <p:nvSpPr>
            <p:cNvPr id="24" name="Google Shape;1945;p25">
              <a:extLst>
                <a:ext uri="{FF2B5EF4-FFF2-40B4-BE49-F238E27FC236}">
                  <a16:creationId xmlns:a16="http://schemas.microsoft.com/office/drawing/2014/main" id="{CE38F766-7146-7FD5-8D7D-5A679BC86537}"/>
                </a:ext>
              </a:extLst>
            </p:cNvPr>
            <p:cNvSpPr/>
            <p:nvPr/>
          </p:nvSpPr>
          <p:spPr>
            <a:xfrm>
              <a:off x="3622629" y="3459078"/>
              <a:ext cx="1687229" cy="419516"/>
            </a:xfrm>
            <a:prstGeom prst="rect">
              <a:avLst/>
            </a:prstGeom>
            <a:solidFill>
              <a:srgbClr val="FF5B7F"/>
            </a:solidFill>
            <a:ln w="12700" cap="flat" cmpd="sng">
              <a:noFill/>
              <a:prstDash val="solid"/>
              <a:miter lim="800000"/>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400"/>
                <a:buFontTx/>
                <a:buNone/>
                <a:tabLst/>
                <a:defRPr/>
              </a:pPr>
              <a:r>
                <a:rPr kumimoji="0" lang="en-US" sz="1400" b="0" i="0" u="none" strike="noStrike" kern="1200" cap="none" spc="0" normalizeH="0" baseline="0" noProof="0">
                  <a:ln>
                    <a:noFill/>
                  </a:ln>
                  <a:solidFill>
                    <a:prstClr val="white"/>
                  </a:solidFill>
                  <a:effectLst/>
                  <a:uLnTx/>
                  <a:uFillTx/>
                  <a:latin typeface="Quicksand" pitchFamily="2" charset="77"/>
                  <a:ea typeface="Arial"/>
                  <a:cs typeface="Arial"/>
                  <a:sym typeface="Arial"/>
                </a:rPr>
                <a:t>Training &amp; Competencies</a:t>
              </a:r>
              <a:br>
                <a:rPr kumimoji="0" lang="en-US" sz="1300" b="0" i="0" u="none" strike="noStrike" kern="1200" cap="none" spc="0" normalizeH="0" baseline="0" noProof="0">
                  <a:ln>
                    <a:noFill/>
                  </a:ln>
                  <a:solidFill>
                    <a:prstClr val="white"/>
                  </a:solidFill>
                  <a:effectLst/>
                  <a:uLnTx/>
                  <a:uFillTx/>
                  <a:latin typeface="Quicksand" pitchFamily="2" charset="77"/>
                  <a:ea typeface="Arial"/>
                  <a:cs typeface="Arial"/>
                  <a:sym typeface="Arial"/>
                </a:rPr>
              </a:br>
              <a:r>
                <a:rPr kumimoji="0" lang="en-US" sz="9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Arial"/>
                  <a:sym typeface="Arial"/>
                </a:rPr>
                <a:t>Co-Chairs: Oliver Knodel (</a:t>
              </a:r>
              <a:r>
                <a:rPr kumimoji="0" lang="en-US" sz="900" b="0" i="0" u="none" strike="noStrike" kern="1200" cap="none" spc="0" normalizeH="0" baseline="0" noProof="0" err="1">
                  <a:ln>
                    <a:noFill/>
                  </a:ln>
                  <a:solidFill>
                    <a:prstClr val="white"/>
                  </a:solidFill>
                  <a:effectLst/>
                  <a:uLnTx/>
                  <a:uFillTx/>
                  <a:latin typeface="Roboto Light" panose="02000000000000000000" pitchFamily="2" charset="0"/>
                  <a:ea typeface="Roboto Light" panose="02000000000000000000" pitchFamily="2" charset="0"/>
                  <a:cs typeface="Arial"/>
                  <a:sym typeface="Arial"/>
                </a:rPr>
                <a:t>PaNOSC</a:t>
              </a:r>
              <a:r>
                <a:rPr kumimoji="0" lang="en-US" sz="9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Arial"/>
                  <a:sym typeface="Arial"/>
                </a:rPr>
                <a:t>),</a:t>
              </a:r>
              <a:br>
                <a:rPr kumimoji="0" lang="en-US" sz="9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Arial"/>
                  <a:sym typeface="Arial"/>
                </a:rPr>
              </a:br>
              <a:r>
                <a:rPr kumimoji="0" lang="en-US" sz="9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Arial"/>
                  <a:sym typeface="Arial"/>
                </a:rPr>
                <a:t>Magdalena </a:t>
              </a:r>
              <a:r>
                <a:rPr kumimoji="0" lang="en-US" sz="900" b="0" i="0" u="none" strike="noStrike" kern="1200" cap="none" spc="0" normalizeH="0" baseline="0" noProof="0" err="1">
                  <a:ln>
                    <a:noFill/>
                  </a:ln>
                  <a:solidFill>
                    <a:prstClr val="white"/>
                  </a:solidFill>
                  <a:effectLst/>
                  <a:uLnTx/>
                  <a:uFillTx/>
                  <a:latin typeface="Roboto Light" panose="02000000000000000000" pitchFamily="2" charset="0"/>
                  <a:ea typeface="Roboto Light" panose="02000000000000000000" pitchFamily="2" charset="0"/>
                  <a:cs typeface="Arial"/>
                  <a:sym typeface="Arial"/>
                </a:rPr>
                <a:t>Szuflita-Żurawska</a:t>
              </a:r>
              <a:r>
                <a:rPr kumimoji="0" lang="en-US" sz="9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Arial"/>
                  <a:sym typeface="Arial"/>
                </a:rPr>
                <a:t> (Poland),</a:t>
              </a:r>
              <a:br>
                <a:rPr kumimoji="0" lang="en-US" sz="9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Arial"/>
                  <a:sym typeface="Arial"/>
                </a:rPr>
              </a:br>
              <a:r>
                <a:rPr kumimoji="0" lang="en-US" sz="9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Arial"/>
                  <a:sym typeface="Arial"/>
                </a:rPr>
                <a:t>Secretariat: Yann </a:t>
              </a:r>
              <a:r>
                <a:rPr kumimoji="0" lang="en-US" sz="900" b="0" i="0" u="none" strike="noStrike" kern="1200" cap="none" spc="0" normalizeH="0" baseline="0" noProof="0" err="1">
                  <a:ln>
                    <a:noFill/>
                  </a:ln>
                  <a:solidFill>
                    <a:prstClr val="white"/>
                  </a:solidFill>
                  <a:effectLst/>
                  <a:uLnTx/>
                  <a:uFillTx/>
                  <a:latin typeface="Roboto Light" panose="02000000000000000000" pitchFamily="2" charset="0"/>
                  <a:ea typeface="Roboto Light" panose="02000000000000000000" pitchFamily="2" charset="0"/>
                  <a:cs typeface="Arial"/>
                  <a:sym typeface="Arial"/>
                </a:rPr>
                <a:t>Libaers</a:t>
              </a:r>
              <a:r>
                <a:rPr kumimoji="0" lang="en-US" sz="9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Arial"/>
                  <a:sym typeface="Arial"/>
                </a:rPr>
                <a:t> (EOSC-A)</a:t>
              </a:r>
              <a:endParaRPr kumimoji="0" sz="9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Arial"/>
                <a:sym typeface="Arial"/>
              </a:endParaRPr>
            </a:p>
          </p:txBody>
        </p:sp>
        <p:sp>
          <p:nvSpPr>
            <p:cNvPr id="27" name="Google Shape;1948;p25">
              <a:extLst>
                <a:ext uri="{FF2B5EF4-FFF2-40B4-BE49-F238E27FC236}">
                  <a16:creationId xmlns:a16="http://schemas.microsoft.com/office/drawing/2014/main" id="{03A51DE8-AAA0-D096-D9BD-F9ADC2626B2B}"/>
                </a:ext>
              </a:extLst>
            </p:cNvPr>
            <p:cNvSpPr/>
            <p:nvPr/>
          </p:nvSpPr>
          <p:spPr>
            <a:xfrm>
              <a:off x="5645482" y="2999926"/>
              <a:ext cx="1687229" cy="419516"/>
            </a:xfrm>
            <a:prstGeom prst="rect">
              <a:avLst/>
            </a:prstGeom>
            <a:solidFill>
              <a:srgbClr val="008691"/>
            </a:solidFill>
            <a:ln w="12700" cap="flat" cmpd="sng">
              <a:noFill/>
              <a:prstDash val="solid"/>
              <a:miter lim="800000"/>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90000"/>
                </a:lnSpc>
                <a:spcBef>
                  <a:spcPts val="0"/>
                </a:spcBef>
                <a:spcAft>
                  <a:spcPts val="0"/>
                </a:spcAft>
                <a:buClr>
                  <a:srgbClr val="FFFFFF"/>
                </a:buClr>
                <a:buSzPts val="1400"/>
                <a:buFontTx/>
                <a:buNone/>
                <a:tabLst/>
                <a:defRPr/>
              </a:pPr>
              <a:r>
                <a:rPr kumimoji="0" lang="en-US" sz="1400" b="0" i="0" u="none" strike="noStrike" kern="1200" cap="none" spc="0" normalizeH="0" baseline="0" noProof="0">
                  <a:ln>
                    <a:noFill/>
                  </a:ln>
                  <a:solidFill>
                    <a:srgbClr val="FFFFFF"/>
                  </a:solidFill>
                  <a:effectLst/>
                  <a:uLnTx/>
                  <a:uFillTx/>
                  <a:latin typeface="Quicksand" pitchFamily="2" charset="77"/>
                  <a:ea typeface="Arial"/>
                  <a:cs typeface="Arial"/>
                  <a:sym typeface="Arial"/>
                </a:rPr>
                <a:t>Handbook</a:t>
              </a:r>
              <a:br>
                <a:rPr kumimoji="0" lang="en-US" sz="1300" b="0" i="0" u="none" strike="noStrike" kern="1200" cap="none" spc="0" normalizeH="0" baseline="0" noProof="0">
                  <a:ln>
                    <a:noFill/>
                  </a:ln>
                  <a:solidFill>
                    <a:srgbClr val="FFFFFF"/>
                  </a:solidFill>
                  <a:effectLst/>
                  <a:uLnTx/>
                  <a:uFillTx/>
                  <a:latin typeface="Quicksand" pitchFamily="2" charset="77"/>
                  <a:ea typeface="Arial"/>
                  <a:cs typeface="Arial"/>
                  <a:sym typeface="Arial"/>
                </a:rPr>
              </a:br>
              <a:r>
                <a:rPr kumimoji="0" lang="en-US" sz="10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Arial"/>
                  <a:sym typeface="Arial"/>
                </a:rPr>
                <a:t>Chair: Andy Gotz (</a:t>
              </a:r>
              <a:r>
                <a:rPr kumimoji="0" lang="en-US" sz="1000" b="0" i="0" u="none" strike="noStrike" kern="1200" cap="none" spc="0" normalizeH="0" baseline="0" noProof="0" err="1">
                  <a:ln>
                    <a:noFill/>
                  </a:ln>
                  <a:solidFill>
                    <a:srgbClr val="FFFFFF"/>
                  </a:solidFill>
                  <a:effectLst/>
                  <a:uLnTx/>
                  <a:uFillTx/>
                  <a:latin typeface="Roboto Light" panose="02000000000000000000" pitchFamily="2" charset="0"/>
                  <a:ea typeface="Roboto Light" panose="02000000000000000000" pitchFamily="2" charset="0"/>
                  <a:cs typeface="Arial"/>
                  <a:sym typeface="Arial"/>
                </a:rPr>
                <a:t>PaNOSC</a:t>
              </a:r>
              <a:r>
                <a:rPr kumimoji="0" lang="en-US" sz="10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Arial"/>
                  <a:sym typeface="Arial"/>
                </a:rPr>
                <a:t>),</a:t>
              </a:r>
              <a:br>
                <a:rPr kumimoji="0" lang="en-US" sz="10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Arial"/>
                  <a:sym typeface="Arial"/>
                </a:rPr>
              </a:br>
              <a:r>
                <a:rPr kumimoji="0" lang="en-US" sz="10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Arial"/>
                  <a:sym typeface="Arial"/>
                </a:rPr>
                <a:t>Secretariat: Miguel Rey-Mazon (EOSC Gravity)</a:t>
              </a:r>
              <a:endParaRPr kumimoji="0" sz="10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Arial"/>
                <a:sym typeface="Arial"/>
              </a:endParaRPr>
            </a:p>
          </p:txBody>
        </p:sp>
        <p:sp>
          <p:nvSpPr>
            <p:cNvPr id="29" name="Google Shape;1950;p25">
              <a:extLst>
                <a:ext uri="{FF2B5EF4-FFF2-40B4-BE49-F238E27FC236}">
                  <a16:creationId xmlns:a16="http://schemas.microsoft.com/office/drawing/2014/main" id="{199082F0-E1C3-42F1-FF2E-4CD4F5FA06BF}"/>
                </a:ext>
              </a:extLst>
            </p:cNvPr>
            <p:cNvSpPr/>
            <p:nvPr/>
          </p:nvSpPr>
          <p:spPr>
            <a:xfrm>
              <a:off x="3619788" y="3919459"/>
              <a:ext cx="1687229" cy="419516"/>
            </a:xfrm>
            <a:prstGeom prst="rect">
              <a:avLst/>
            </a:prstGeom>
            <a:solidFill>
              <a:srgbClr val="FF5B7F"/>
            </a:solidFill>
            <a:ln w="12700" cap="flat" cmpd="sng">
              <a:noFill/>
              <a:prstDash val="solid"/>
              <a:miter lim="800000"/>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1400"/>
                <a:buFontTx/>
                <a:buNone/>
                <a:tabLst/>
                <a:defRPr/>
              </a:pPr>
              <a:r>
                <a:rPr kumimoji="0" lang="en-US" sz="1400" b="0" i="0" u="none" strike="noStrike" kern="1200" cap="none" spc="0" normalizeH="0" baseline="0" noProof="0">
                  <a:ln>
                    <a:noFill/>
                  </a:ln>
                  <a:solidFill>
                    <a:prstClr val="white"/>
                  </a:solidFill>
                  <a:effectLst/>
                  <a:uLnTx/>
                  <a:uFillTx/>
                  <a:latin typeface="Quicksand" pitchFamily="2" charset="77"/>
                  <a:ea typeface="Arial"/>
                  <a:cs typeface="Arial"/>
                  <a:sym typeface="Arial"/>
                </a:rPr>
                <a:t>Scientific Repositories</a:t>
              </a:r>
              <a:r>
                <a:rPr kumimoji="0" lang="en-US" sz="1400" b="1" i="0" u="none" strike="noStrike" kern="1200" cap="none" spc="0" normalizeH="0" baseline="0" noProof="0">
                  <a:ln>
                    <a:noFill/>
                  </a:ln>
                  <a:solidFill>
                    <a:prstClr val="white"/>
                  </a:solidFill>
                  <a:effectLst/>
                  <a:uLnTx/>
                  <a:uFillTx/>
                  <a:latin typeface="Quicksand" pitchFamily="2" charset="77"/>
                  <a:ea typeface="Arial"/>
                  <a:cs typeface="Arial"/>
                  <a:sym typeface="Arial"/>
                </a:rPr>
                <a:t>*</a:t>
              </a:r>
              <a:endParaRPr kumimoji="0" sz="1400" b="1" i="0" u="none" strike="noStrike" kern="1200" cap="none" spc="0" normalizeH="0" baseline="0" noProof="0">
                <a:ln>
                  <a:noFill/>
                </a:ln>
                <a:solidFill>
                  <a:prstClr val="white"/>
                </a:solidFill>
                <a:effectLst/>
                <a:uLnTx/>
                <a:uFillTx/>
                <a:latin typeface="Quicksand" pitchFamily="2" charset="77"/>
                <a:ea typeface="Arial"/>
                <a:cs typeface="Arial"/>
                <a:sym typeface="Arial"/>
              </a:endParaRPr>
            </a:p>
          </p:txBody>
        </p:sp>
      </p:grpSp>
      <p:cxnSp>
        <p:nvCxnSpPr>
          <p:cNvPr id="44" name="Straight Arrow Connector 43">
            <a:extLst>
              <a:ext uri="{FF2B5EF4-FFF2-40B4-BE49-F238E27FC236}">
                <a16:creationId xmlns:a16="http://schemas.microsoft.com/office/drawing/2014/main" id="{B8C1AAE8-067F-3241-0D04-2958A5FE85CB}"/>
              </a:ext>
            </a:extLst>
          </p:cNvPr>
          <p:cNvCxnSpPr>
            <a:cxnSpLocks/>
          </p:cNvCxnSpPr>
          <p:nvPr/>
        </p:nvCxnSpPr>
        <p:spPr>
          <a:xfrm>
            <a:off x="4294309" y="635850"/>
            <a:ext cx="604269" cy="0"/>
          </a:xfrm>
          <a:prstGeom prst="straightConnector1">
            <a:avLst/>
          </a:prstGeom>
          <a:ln w="19050">
            <a:solidFill>
              <a:srgbClr val="040404"/>
            </a:solidFill>
            <a:headEnd type="none" w="med" len="med"/>
            <a:tailEnd type="arrow" w="med" len="sm"/>
          </a:ln>
        </p:spPr>
        <p:style>
          <a:lnRef idx="2">
            <a:schemeClr val="accent1"/>
          </a:lnRef>
          <a:fillRef idx="0">
            <a:schemeClr val="accent1"/>
          </a:fillRef>
          <a:effectRef idx="1">
            <a:schemeClr val="accent1"/>
          </a:effectRef>
          <a:fontRef idx="minor">
            <a:schemeClr val="tx1"/>
          </a:fontRef>
        </p:style>
      </p:cxnSp>
      <p:cxnSp>
        <p:nvCxnSpPr>
          <p:cNvPr id="56" name="Straight Arrow Connector 55">
            <a:extLst>
              <a:ext uri="{FF2B5EF4-FFF2-40B4-BE49-F238E27FC236}">
                <a16:creationId xmlns:a16="http://schemas.microsoft.com/office/drawing/2014/main" id="{55A70902-97BD-4A2D-F4BE-E9FDD95184E4}"/>
              </a:ext>
            </a:extLst>
          </p:cNvPr>
          <p:cNvCxnSpPr>
            <a:cxnSpLocks/>
          </p:cNvCxnSpPr>
          <p:nvPr/>
        </p:nvCxnSpPr>
        <p:spPr>
          <a:xfrm flipV="1">
            <a:off x="10160876" y="1194816"/>
            <a:ext cx="0" cy="243840"/>
          </a:xfrm>
          <a:prstGeom prst="straightConnector1">
            <a:avLst/>
          </a:prstGeom>
          <a:ln w="19050">
            <a:solidFill>
              <a:srgbClr val="040404"/>
            </a:solidFill>
            <a:headEnd type="none" w="med" len="med"/>
            <a:tailEnd type="arrow" w="med" len="sm"/>
          </a:ln>
        </p:spPr>
        <p:style>
          <a:lnRef idx="2">
            <a:schemeClr val="accent1"/>
          </a:lnRef>
          <a:fillRef idx="0">
            <a:schemeClr val="accent1"/>
          </a:fillRef>
          <a:effectRef idx="1">
            <a:schemeClr val="accent1"/>
          </a:effectRef>
          <a:fontRef idx="minor">
            <a:schemeClr val="tx1"/>
          </a:fontRef>
        </p:style>
      </p:cxnSp>
      <p:cxnSp>
        <p:nvCxnSpPr>
          <p:cNvPr id="59" name="Straight Arrow Connector 58">
            <a:extLst>
              <a:ext uri="{FF2B5EF4-FFF2-40B4-BE49-F238E27FC236}">
                <a16:creationId xmlns:a16="http://schemas.microsoft.com/office/drawing/2014/main" id="{FA26EDB1-4141-824B-9FEF-8E5AE9FE29AD}"/>
              </a:ext>
            </a:extLst>
          </p:cNvPr>
          <p:cNvCxnSpPr>
            <a:cxnSpLocks/>
          </p:cNvCxnSpPr>
          <p:nvPr/>
        </p:nvCxnSpPr>
        <p:spPr>
          <a:xfrm flipV="1">
            <a:off x="6119228" y="1200912"/>
            <a:ext cx="0" cy="243840"/>
          </a:xfrm>
          <a:prstGeom prst="straightConnector1">
            <a:avLst/>
          </a:prstGeom>
          <a:ln w="19050">
            <a:solidFill>
              <a:srgbClr val="040404"/>
            </a:solidFill>
            <a:headEnd type="none" w="med" len="med"/>
            <a:tailEnd type="arrow" w="med" len="sm"/>
          </a:ln>
        </p:spPr>
        <p:style>
          <a:lnRef idx="2">
            <a:schemeClr val="accent1"/>
          </a:lnRef>
          <a:fillRef idx="0">
            <a:schemeClr val="accent1"/>
          </a:fillRef>
          <a:effectRef idx="1">
            <a:schemeClr val="accent1"/>
          </a:effectRef>
          <a:fontRef idx="minor">
            <a:schemeClr val="tx1"/>
          </a:fontRef>
        </p:style>
      </p:cxnSp>
      <p:cxnSp>
        <p:nvCxnSpPr>
          <p:cNvPr id="60" name="Straight Arrow Connector 59">
            <a:extLst>
              <a:ext uri="{FF2B5EF4-FFF2-40B4-BE49-F238E27FC236}">
                <a16:creationId xmlns:a16="http://schemas.microsoft.com/office/drawing/2014/main" id="{5EF04228-8682-0BDC-D690-A2CF9B774776}"/>
              </a:ext>
            </a:extLst>
          </p:cNvPr>
          <p:cNvCxnSpPr>
            <a:cxnSpLocks/>
          </p:cNvCxnSpPr>
          <p:nvPr/>
        </p:nvCxnSpPr>
        <p:spPr>
          <a:xfrm flipV="1">
            <a:off x="2065388" y="1207008"/>
            <a:ext cx="0" cy="243840"/>
          </a:xfrm>
          <a:prstGeom prst="straightConnector1">
            <a:avLst/>
          </a:prstGeom>
          <a:ln w="19050">
            <a:solidFill>
              <a:srgbClr val="040404"/>
            </a:solidFill>
            <a:headEnd type="none" w="med" len="med"/>
            <a:tailEnd type="arrow" w="med" len="sm"/>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F799F9B5-FC8E-1F61-D5BF-9B7FA8F2CC33}"/>
              </a:ext>
            </a:extLst>
          </p:cNvPr>
          <p:cNvSpPr txBox="1"/>
          <p:nvPr/>
        </p:nvSpPr>
        <p:spPr>
          <a:xfrm>
            <a:off x="8420984" y="6177517"/>
            <a:ext cx="3115342" cy="5386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a:ln>
                  <a:noFill/>
                </a:ln>
                <a:solidFill>
                  <a:prstClr val="black"/>
                </a:solidFill>
                <a:effectLst/>
                <a:uLnTx/>
                <a:uFillTx/>
                <a:latin typeface="Roboto Light" panose="02000000000000000000" pitchFamily="2" charset="0"/>
                <a:ea typeface="Roboto Light" panose="02000000000000000000" pitchFamily="2" charset="0"/>
                <a:cs typeface="+mn-cs"/>
              </a:rPr>
              <a:t>*</a:t>
            </a:r>
            <a:r>
              <a:rPr kumimoji="0" lang="en-GB" sz="1400" b="0" i="0" u="none" strike="noStrike" kern="1200" cap="none" spc="0" normalizeH="0" baseline="0" noProof="0">
                <a:ln>
                  <a:noFill/>
                </a:ln>
                <a:solidFill>
                  <a:prstClr val="black"/>
                </a:solidFill>
                <a:effectLst/>
                <a:uLnTx/>
                <a:uFillTx/>
                <a:latin typeface="Roboto Light" panose="02000000000000000000" pitchFamily="2" charset="0"/>
                <a:ea typeface="Roboto Light" panose="02000000000000000000" pitchFamily="2" charset="0"/>
                <a:cs typeface="+mn-cs"/>
              </a:rPr>
              <a:t>Working group not yet endorsed by the Node Coordinators Committee</a:t>
            </a:r>
          </a:p>
        </p:txBody>
      </p:sp>
      <p:sp>
        <p:nvSpPr>
          <p:cNvPr id="3" name="Date Placeholder 2">
            <a:extLst>
              <a:ext uri="{FF2B5EF4-FFF2-40B4-BE49-F238E27FC236}">
                <a16:creationId xmlns:a16="http://schemas.microsoft.com/office/drawing/2014/main" id="{E9B2E425-AA10-B81B-945D-75DE8D80DC2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82000"/>
                  </a:prstClr>
                </a:solidFill>
                <a:effectLst/>
                <a:uLnTx/>
                <a:uFillTx/>
                <a:latin typeface="Aptos" panose="02110004020202020204"/>
                <a:ea typeface="+mn-ea"/>
                <a:cs typeface="+mn-cs"/>
              </a:rPr>
              <a:t>09 July 2026</a:t>
            </a:r>
            <a:endParaRPr kumimoji="0" lang="en-GB"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22" name="Slide Number Placeholder 21">
            <a:extLst>
              <a:ext uri="{FF2B5EF4-FFF2-40B4-BE49-F238E27FC236}">
                <a16:creationId xmlns:a16="http://schemas.microsoft.com/office/drawing/2014/main" id="{751B04DE-6F19-3AE0-D853-C7AB6E81C62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B987EE-D02B-014D-80C4-DD595C135E98}" type="slidenum">
              <a:rPr kumimoji="0" lang="en-GB"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23092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Rectangle 1">
            <a:extLst>
              <a:ext uri="{FF2B5EF4-FFF2-40B4-BE49-F238E27FC236}">
                <a16:creationId xmlns:a16="http://schemas.microsoft.com/office/drawing/2014/main" id="{E50FE244-A392-59A9-F79F-87319C975479}"/>
              </a:ext>
            </a:extLst>
          </p:cNvPr>
          <p:cNvGraphicFramePr>
            <a:graphicFrameLocks noGrp="1"/>
          </p:cNvGraphicFramePr>
          <p:nvPr>
            <p:ph sz="half" idx="15"/>
            <p:extLst>
              <p:ext uri="{D42A27DB-BD31-4B8C-83A1-F6EECF244321}">
                <p14:modId xmlns:p14="http://schemas.microsoft.com/office/powerpoint/2010/main" val="342892798"/>
              </p:ext>
            </p:extLst>
          </p:nvPr>
        </p:nvGraphicFramePr>
        <p:xfrm>
          <a:off x="314326" y="1257301"/>
          <a:ext cx="11701462" cy="52720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89A9B676-7835-C2EA-F1C0-B270C87756B9}"/>
              </a:ext>
            </a:extLst>
          </p:cNvPr>
          <p:cNvSpPr>
            <a:spLocks noGrp="1"/>
          </p:cNvSpPr>
          <p:nvPr>
            <p:ph type="title"/>
          </p:nvPr>
        </p:nvSpPr>
        <p:spPr/>
        <p:txBody>
          <a:bodyPr anchor="ctr">
            <a:normAutofit/>
          </a:bodyPr>
          <a:lstStyle/>
          <a:p>
            <a:r>
              <a:rPr lang="en-IE" noProof="1">
                <a:latin typeface="Quicksand"/>
                <a:ea typeface="Roboto"/>
              </a:rPr>
              <a:t>Overview of SRIA Strategic Priorities</a:t>
            </a:r>
          </a:p>
        </p:txBody>
      </p:sp>
      <p:sp>
        <p:nvSpPr>
          <p:cNvPr id="4" name="Slide Number Placeholder 3">
            <a:extLst>
              <a:ext uri="{FF2B5EF4-FFF2-40B4-BE49-F238E27FC236}">
                <a16:creationId xmlns:a16="http://schemas.microsoft.com/office/drawing/2014/main" id="{68309771-9CDA-5F1E-5703-2E02586C11E0}"/>
              </a:ext>
            </a:extLst>
          </p:cNvPr>
          <p:cNvSpPr>
            <a:spLocks noGrp="1"/>
          </p:cNvSpPr>
          <p:nvPr>
            <p:ph type="sldNum" sz="quarter" idx="12"/>
          </p:nvPr>
        </p:nvSpPr>
        <p:spPr/>
        <p:txBody>
          <a:bodyPr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41814595-6856-9B4E-BECB-F9B7E4876AE1}" type="slidenum">
              <a:rPr kumimoji="0" lang="nl-NL" sz="900" b="0" i="0" u="none" strike="noStrike" kern="1200" cap="none" spc="0" normalizeH="0" baseline="0" noProof="0" smtClean="0">
                <a:ln>
                  <a:noFill/>
                </a:ln>
                <a:solidFill>
                  <a:prstClr val="black">
                    <a:tint val="75000"/>
                  </a:prstClr>
                </a:solidFill>
                <a:effectLst/>
                <a:uLnTx/>
                <a:uFillTx/>
                <a:latin typeface="Roboto Light" panose="02000000000000000000" pitchFamily="2" charset="0"/>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6</a:t>
            </a:fld>
            <a:endParaRPr kumimoji="0" lang="nl-NL" sz="900" b="0" i="0" u="none" strike="noStrike" kern="1200" cap="none" spc="0" normalizeH="0" baseline="0" noProof="0">
              <a:ln>
                <a:noFill/>
              </a:ln>
              <a:solidFill>
                <a:prstClr val="black">
                  <a:tint val="75000"/>
                </a:prstClr>
              </a:solidFill>
              <a:effectLst/>
              <a:uLnTx/>
              <a:uFillTx/>
              <a:latin typeface="Roboto Light" panose="02000000000000000000" pitchFamily="2" charset="0"/>
              <a:ea typeface="+mn-ea"/>
              <a:cs typeface="+mn-cs"/>
            </a:endParaRPr>
          </a:p>
        </p:txBody>
      </p:sp>
      <p:sp>
        <p:nvSpPr>
          <p:cNvPr id="7" name="Date Placeholder 6">
            <a:extLst>
              <a:ext uri="{FF2B5EF4-FFF2-40B4-BE49-F238E27FC236}">
                <a16:creationId xmlns:a16="http://schemas.microsoft.com/office/drawing/2014/main" id="{1BBCD4BB-3D51-7636-419B-EB8931FB1CCF}"/>
              </a:ext>
            </a:extLst>
          </p:cNvPr>
          <p:cNvSpPr>
            <a:spLocks noGrp="1"/>
          </p:cNvSpPr>
          <p:nvPr>
            <p:ph type="dt" sz="half" idx="2"/>
          </p:nvPr>
        </p:nvSpPr>
        <p:spPr/>
        <p:txBody>
          <a:bodyPr/>
          <a:lstStyle/>
          <a:p>
            <a:r>
              <a:rPr lang="en-US"/>
              <a:t>09 July 2026</a:t>
            </a:r>
            <a:endParaRPr lang="nl-NL"/>
          </a:p>
        </p:txBody>
      </p:sp>
      <p:pic>
        <p:nvPicPr>
          <p:cNvPr id="2" name="Graphic 1" descr="Badge 5 with solid fill">
            <a:extLst>
              <a:ext uri="{FF2B5EF4-FFF2-40B4-BE49-F238E27FC236}">
                <a16:creationId xmlns:a16="http://schemas.microsoft.com/office/drawing/2014/main" id="{865A0128-A395-2DBD-0D3D-8D961DE65F3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860660" y="992889"/>
            <a:ext cx="540000" cy="540000"/>
          </a:xfrm>
          <a:prstGeom prst="rect">
            <a:avLst/>
          </a:prstGeom>
        </p:spPr>
      </p:pic>
      <p:pic>
        <p:nvPicPr>
          <p:cNvPr id="5" name="Graphic 4" descr="Badge 4 with solid fill">
            <a:extLst>
              <a:ext uri="{FF2B5EF4-FFF2-40B4-BE49-F238E27FC236}">
                <a16:creationId xmlns:a16="http://schemas.microsoft.com/office/drawing/2014/main" id="{B8D0B53C-6311-6B47-0735-49647512813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438911" y="985726"/>
            <a:ext cx="540000" cy="540000"/>
          </a:xfrm>
          <a:prstGeom prst="rect">
            <a:avLst/>
          </a:prstGeom>
        </p:spPr>
      </p:pic>
      <p:pic>
        <p:nvPicPr>
          <p:cNvPr id="6" name="Graphic 5" descr="Badge 3 with solid fill">
            <a:extLst>
              <a:ext uri="{FF2B5EF4-FFF2-40B4-BE49-F238E27FC236}">
                <a16:creationId xmlns:a16="http://schemas.microsoft.com/office/drawing/2014/main" id="{603CA2A1-A06E-D67E-F7C0-8DD2C8FFE7B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074309" y="992851"/>
            <a:ext cx="540000" cy="540000"/>
          </a:xfrm>
          <a:prstGeom prst="rect">
            <a:avLst/>
          </a:prstGeom>
        </p:spPr>
      </p:pic>
      <p:pic>
        <p:nvPicPr>
          <p:cNvPr id="8" name="Graphic 7" descr="Badge with solid fill">
            <a:extLst>
              <a:ext uri="{FF2B5EF4-FFF2-40B4-BE49-F238E27FC236}">
                <a16:creationId xmlns:a16="http://schemas.microsoft.com/office/drawing/2014/main" id="{D7E76023-D5C2-0C94-FC8D-A9490142182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666848" y="985687"/>
            <a:ext cx="540000" cy="540000"/>
          </a:xfrm>
          <a:prstGeom prst="rect">
            <a:avLst/>
          </a:prstGeom>
        </p:spPr>
      </p:pic>
      <p:pic>
        <p:nvPicPr>
          <p:cNvPr id="10" name="Graphic 9" descr="Badge 1 with solid fill">
            <a:extLst>
              <a:ext uri="{FF2B5EF4-FFF2-40B4-BE49-F238E27FC236}">
                <a16:creationId xmlns:a16="http://schemas.microsoft.com/office/drawing/2014/main" id="{1540D955-66A7-0E38-60FE-D880557F085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59385" y="992815"/>
            <a:ext cx="540000" cy="540000"/>
          </a:xfrm>
          <a:prstGeom prst="rect">
            <a:avLst/>
          </a:prstGeom>
        </p:spPr>
      </p:pic>
    </p:spTree>
    <p:extLst>
      <p:ext uri="{BB962C8B-B14F-4D97-AF65-F5344CB8AC3E}">
        <p14:creationId xmlns:p14="http://schemas.microsoft.com/office/powerpoint/2010/main" val="3266380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94B29-2A3B-1946-D7AC-2428F111F1B3}"/>
              </a:ext>
            </a:extLst>
          </p:cNvPr>
          <p:cNvSpPr>
            <a:spLocks noGrp="1"/>
          </p:cNvSpPr>
          <p:nvPr>
            <p:ph sz="half" idx="15"/>
          </p:nvPr>
        </p:nvSpPr>
        <p:spPr/>
        <p:txBody>
          <a:bodyPr/>
          <a:lstStyle/>
          <a:p>
            <a:endParaRPr lang="en-BE"/>
          </a:p>
        </p:txBody>
      </p:sp>
      <p:sp>
        <p:nvSpPr>
          <p:cNvPr id="3" name="Title 2">
            <a:extLst>
              <a:ext uri="{FF2B5EF4-FFF2-40B4-BE49-F238E27FC236}">
                <a16:creationId xmlns:a16="http://schemas.microsoft.com/office/drawing/2014/main" id="{CC5B3044-37E1-80F4-A53D-8E74CFB1518F}"/>
              </a:ext>
            </a:extLst>
          </p:cNvPr>
          <p:cNvSpPr>
            <a:spLocks noGrp="1"/>
          </p:cNvSpPr>
          <p:nvPr>
            <p:ph type="title"/>
          </p:nvPr>
        </p:nvSpPr>
        <p:spPr/>
        <p:txBody>
          <a:bodyPr/>
          <a:lstStyle/>
          <a:p>
            <a:endParaRPr lang="en-BE"/>
          </a:p>
        </p:txBody>
      </p:sp>
      <p:sp>
        <p:nvSpPr>
          <p:cNvPr id="4" name="Slide Number Placeholder 3">
            <a:extLst>
              <a:ext uri="{FF2B5EF4-FFF2-40B4-BE49-F238E27FC236}">
                <a16:creationId xmlns:a16="http://schemas.microsoft.com/office/drawing/2014/main" id="{464C7744-7BD6-91B3-6DC8-5D87454E761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814595-6856-9B4E-BECB-F9B7E4876AE1}" type="slidenum">
              <a:rPr kumimoji="0" lang="nl-NL" sz="900" b="0" i="0" u="none" strike="noStrike" kern="1200" cap="none" spc="0" normalizeH="0" baseline="0" noProof="0" smtClean="0">
                <a:ln>
                  <a:noFill/>
                </a:ln>
                <a:solidFill>
                  <a:srgbClr val="008691"/>
                </a:solidFill>
                <a:effectLst/>
                <a:uLnTx/>
                <a:uFillTx/>
                <a:latin typeface="Roboto Light"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nl-NL" sz="900" b="0" i="0" u="none" strike="noStrike" kern="1200" cap="none" spc="0" normalizeH="0" baseline="0" noProof="0">
              <a:ln>
                <a:noFill/>
              </a:ln>
              <a:solidFill>
                <a:srgbClr val="008691"/>
              </a:solidFill>
              <a:effectLst/>
              <a:uLnTx/>
              <a:uFillTx/>
              <a:latin typeface="Roboto Light" panose="02000000000000000000" pitchFamily="2" charset="0"/>
              <a:ea typeface="+mn-ea"/>
              <a:cs typeface="+mn-cs"/>
            </a:endParaRPr>
          </a:p>
        </p:txBody>
      </p:sp>
      <p:sp>
        <p:nvSpPr>
          <p:cNvPr id="5" name="Text Placeholder 4">
            <a:extLst>
              <a:ext uri="{FF2B5EF4-FFF2-40B4-BE49-F238E27FC236}">
                <a16:creationId xmlns:a16="http://schemas.microsoft.com/office/drawing/2014/main" id="{0E723D90-7B5D-410A-AE4B-040F35660E59}"/>
              </a:ext>
            </a:extLst>
          </p:cNvPr>
          <p:cNvSpPr>
            <a:spLocks noGrp="1"/>
          </p:cNvSpPr>
          <p:nvPr>
            <p:ph type="body" sz="quarter" idx="14"/>
          </p:nvPr>
        </p:nvSpPr>
        <p:spPr/>
        <p:txBody>
          <a:bodyPr/>
          <a:lstStyle/>
          <a:p>
            <a:endParaRPr lang="en-BE"/>
          </a:p>
        </p:txBody>
      </p:sp>
      <p:pic>
        <p:nvPicPr>
          <p:cNvPr id="6" name="Picture 5">
            <a:extLst>
              <a:ext uri="{FF2B5EF4-FFF2-40B4-BE49-F238E27FC236}">
                <a16:creationId xmlns:a16="http://schemas.microsoft.com/office/drawing/2014/main" id="{5BA2D557-8290-91F1-7A7F-E9EB2B41D073}"/>
              </a:ext>
            </a:extLst>
          </p:cNvPr>
          <p:cNvPicPr>
            <a:picLocks noChangeAspect="1"/>
          </p:cNvPicPr>
          <p:nvPr/>
        </p:nvPicPr>
        <p:blipFill>
          <a:blip r:embed="rId3" cstate="screen">
            <a:extLst>
              <a:ext uri="{28A0092B-C50C-407E-A947-70E740481C1C}">
                <a14:useLocalDpi xmlns:a14="http://schemas.microsoft.com/office/drawing/2010/main"/>
              </a:ext>
            </a:extLst>
          </a:blip>
          <a:srcRect l="3714" t="2935" r="2129"/>
          <a:stretch>
            <a:fillRect/>
          </a:stretch>
        </p:blipFill>
        <p:spPr>
          <a:xfrm>
            <a:off x="1535289" y="0"/>
            <a:ext cx="11830756" cy="6885555"/>
          </a:xfrm>
          <a:prstGeom prst="rect">
            <a:avLst/>
          </a:prstGeom>
        </p:spPr>
      </p:pic>
    </p:spTree>
    <p:extLst>
      <p:ext uri="{BB962C8B-B14F-4D97-AF65-F5344CB8AC3E}">
        <p14:creationId xmlns:p14="http://schemas.microsoft.com/office/powerpoint/2010/main" val="1147553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78A4ED-049F-DD56-BBBE-FBA1C1B82B5A}"/>
              </a:ext>
            </a:extLst>
          </p:cNvPr>
          <p:cNvSpPr>
            <a:spLocks noGrp="1"/>
          </p:cNvSpPr>
          <p:nvPr>
            <p:ph type="title"/>
          </p:nvPr>
        </p:nvSpPr>
        <p:spPr/>
        <p:txBody>
          <a:bodyPr/>
          <a:lstStyle/>
          <a:p>
            <a:r>
              <a:rPr lang="en-GB"/>
              <a:t>2025 awardees</a:t>
            </a:r>
          </a:p>
        </p:txBody>
      </p:sp>
      <p:sp>
        <p:nvSpPr>
          <p:cNvPr id="2" name="Slide Number Placeholder 1">
            <a:extLst>
              <a:ext uri="{FF2B5EF4-FFF2-40B4-BE49-F238E27FC236}">
                <a16:creationId xmlns:a16="http://schemas.microsoft.com/office/drawing/2014/main" id="{57DDDD98-4C00-928A-449B-279ED05B0DD6}"/>
              </a:ext>
            </a:extLst>
          </p:cNvPr>
          <p:cNvSpPr>
            <a:spLocks noGrp="1"/>
          </p:cNvSpPr>
          <p:nvPr>
            <p:ph type="sldNum" sz="quarter" idx="12"/>
          </p:nvPr>
        </p:nvSpPr>
        <p:spPr/>
        <p:txBody>
          <a:bodyPr/>
          <a:lstStyle/>
          <a:p>
            <a:fld id="{41814595-6856-9B4E-BECB-F9B7E4876AE1}" type="slidenum">
              <a:rPr lang="nl-NL" smtClean="0"/>
              <a:pPr/>
              <a:t>8</a:t>
            </a:fld>
            <a:endParaRPr lang="nl-NL"/>
          </a:p>
        </p:txBody>
      </p:sp>
      <p:graphicFrame>
        <p:nvGraphicFramePr>
          <p:cNvPr id="5" name="Table 4">
            <a:extLst>
              <a:ext uri="{FF2B5EF4-FFF2-40B4-BE49-F238E27FC236}">
                <a16:creationId xmlns:a16="http://schemas.microsoft.com/office/drawing/2014/main" id="{122C199C-614C-5ECB-0F3A-A9D7DAEA6CE2}"/>
              </a:ext>
            </a:extLst>
          </p:cNvPr>
          <p:cNvGraphicFramePr>
            <a:graphicFrameLocks noGrp="1"/>
          </p:cNvGraphicFramePr>
          <p:nvPr/>
        </p:nvGraphicFramePr>
        <p:xfrm>
          <a:off x="366712" y="896937"/>
          <a:ext cx="11449052" cy="5752993"/>
        </p:xfrm>
        <a:graphic>
          <a:graphicData uri="http://schemas.openxmlformats.org/drawingml/2006/table">
            <a:tbl>
              <a:tblPr firstRow="1" bandRow="1">
                <a:solidFill>
                  <a:srgbClr val="E6F1F3"/>
                </a:solidFill>
                <a:tableStyleId>{2D5ABB26-0587-4C30-8999-92F81FD0307C}</a:tableStyleId>
              </a:tblPr>
              <a:tblGrid>
                <a:gridCol w="1017905">
                  <a:extLst>
                    <a:ext uri="{9D8B030D-6E8A-4147-A177-3AD203B41FA5}">
                      <a16:colId xmlns:a16="http://schemas.microsoft.com/office/drawing/2014/main" val="2129171571"/>
                    </a:ext>
                  </a:extLst>
                </a:gridCol>
                <a:gridCol w="1548503">
                  <a:extLst>
                    <a:ext uri="{9D8B030D-6E8A-4147-A177-3AD203B41FA5}">
                      <a16:colId xmlns:a16="http://schemas.microsoft.com/office/drawing/2014/main" val="376058096"/>
                    </a:ext>
                  </a:extLst>
                </a:gridCol>
                <a:gridCol w="6513875">
                  <a:extLst>
                    <a:ext uri="{9D8B030D-6E8A-4147-A177-3AD203B41FA5}">
                      <a16:colId xmlns:a16="http://schemas.microsoft.com/office/drawing/2014/main" val="415300012"/>
                    </a:ext>
                  </a:extLst>
                </a:gridCol>
                <a:gridCol w="2368769">
                  <a:extLst>
                    <a:ext uri="{9D8B030D-6E8A-4147-A177-3AD203B41FA5}">
                      <a16:colId xmlns:a16="http://schemas.microsoft.com/office/drawing/2014/main" val="2329963313"/>
                    </a:ext>
                  </a:extLst>
                </a:gridCol>
              </a:tblGrid>
              <a:tr h="382270">
                <a:tc>
                  <a:txBody>
                    <a:bodyPr/>
                    <a:lstStyle/>
                    <a:p>
                      <a:pPr marL="52069" marR="101600" algn="l">
                        <a:lnSpc>
                          <a:spcPct val="100000"/>
                        </a:lnSpc>
                        <a:spcBef>
                          <a:spcPts val="0"/>
                        </a:spcBef>
                      </a:pPr>
                      <a:r>
                        <a:rPr sz="1500" b="0" i="0" spc="-10">
                          <a:solidFill>
                            <a:schemeClr val="bg1"/>
                          </a:solidFill>
                          <a:latin typeface="Roboto" panose="02000000000000000000" pitchFamily="2" charset="0"/>
                          <a:ea typeface="Roboto" panose="02000000000000000000" pitchFamily="2" charset="0"/>
                          <a:cs typeface="Arial"/>
                        </a:rPr>
                        <a:t>HORIZON-</a:t>
                      </a:r>
                      <a:r>
                        <a:rPr sz="1500" b="0" i="0">
                          <a:solidFill>
                            <a:schemeClr val="bg1"/>
                          </a:solidFill>
                          <a:latin typeface="Roboto" panose="02000000000000000000" pitchFamily="2" charset="0"/>
                          <a:ea typeface="Roboto" panose="02000000000000000000" pitchFamily="2" charset="0"/>
                          <a:cs typeface="Arial"/>
                        </a:rPr>
                        <a:t>INFRA-</a:t>
                      </a:r>
                      <a:r>
                        <a:rPr sz="1500" b="0" i="0" spc="-10">
                          <a:solidFill>
                            <a:schemeClr val="bg1"/>
                          </a:solidFill>
                          <a:latin typeface="Roboto" panose="02000000000000000000" pitchFamily="2" charset="0"/>
                          <a:ea typeface="Roboto" panose="02000000000000000000" pitchFamily="2" charset="0"/>
                          <a:cs typeface="Arial"/>
                        </a:rPr>
                        <a:t>2025-</a:t>
                      </a:r>
                      <a:r>
                        <a:rPr sz="1500" b="0" i="0" spc="-25">
                          <a:solidFill>
                            <a:schemeClr val="bg1"/>
                          </a:solidFill>
                          <a:latin typeface="Roboto" panose="02000000000000000000" pitchFamily="2" charset="0"/>
                          <a:ea typeface="Roboto" panose="02000000000000000000" pitchFamily="2" charset="0"/>
                          <a:cs typeface="Arial"/>
                        </a:rPr>
                        <a:t>01</a:t>
                      </a:r>
                      <a:endParaRPr sz="1500" b="0" i="0">
                        <a:solidFill>
                          <a:schemeClr val="bg1"/>
                        </a:solidFill>
                        <a:latin typeface="Roboto" panose="02000000000000000000" pitchFamily="2" charset="0"/>
                        <a:ea typeface="Roboto" panose="02000000000000000000" pitchFamily="2" charset="0"/>
                        <a:cs typeface="Arial"/>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008691"/>
                    </a:solidFill>
                  </a:tcPr>
                </a:tc>
                <a:tc>
                  <a:txBody>
                    <a:bodyPr/>
                    <a:lstStyle/>
                    <a:p>
                      <a:pPr marL="51435" algn="l">
                        <a:lnSpc>
                          <a:spcPct val="100000"/>
                        </a:lnSpc>
                        <a:spcBef>
                          <a:spcPts val="0"/>
                        </a:spcBef>
                      </a:pPr>
                      <a:r>
                        <a:rPr sz="1500" b="0" i="0" spc="-10">
                          <a:solidFill>
                            <a:schemeClr val="bg1"/>
                          </a:solidFill>
                          <a:latin typeface="Roboto" panose="02000000000000000000" pitchFamily="2" charset="0"/>
                          <a:ea typeface="Roboto" panose="02000000000000000000" pitchFamily="2" charset="0"/>
                          <a:cs typeface="Arial"/>
                        </a:rPr>
                        <a:t>Acronym</a:t>
                      </a:r>
                      <a:endParaRPr sz="1500" b="0" i="0">
                        <a:solidFill>
                          <a:schemeClr val="bg1"/>
                        </a:solidFill>
                        <a:latin typeface="Roboto" panose="02000000000000000000" pitchFamily="2" charset="0"/>
                        <a:ea typeface="Roboto" panose="02000000000000000000" pitchFamily="2" charset="0"/>
                        <a:cs typeface="Arial"/>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008691"/>
                    </a:solidFill>
                  </a:tcPr>
                </a:tc>
                <a:tc>
                  <a:txBody>
                    <a:bodyPr/>
                    <a:lstStyle/>
                    <a:p>
                      <a:pPr marL="52069" algn="l">
                        <a:lnSpc>
                          <a:spcPct val="100000"/>
                        </a:lnSpc>
                        <a:spcBef>
                          <a:spcPts val="0"/>
                        </a:spcBef>
                      </a:pPr>
                      <a:r>
                        <a:rPr sz="1500" b="0" i="0" spc="-10">
                          <a:solidFill>
                            <a:schemeClr val="bg1"/>
                          </a:solidFill>
                          <a:latin typeface="Roboto" panose="02000000000000000000" pitchFamily="2" charset="0"/>
                          <a:ea typeface="Roboto" panose="02000000000000000000" pitchFamily="2" charset="0"/>
                          <a:cs typeface="Arial"/>
                        </a:rPr>
                        <a:t>Tit</a:t>
                      </a:r>
                      <a:r>
                        <a:rPr lang="en-US" sz="1500" b="0" i="0" spc="-10">
                          <a:solidFill>
                            <a:schemeClr val="bg1"/>
                          </a:solidFill>
                          <a:latin typeface="Roboto" panose="02000000000000000000" pitchFamily="2" charset="0"/>
                          <a:ea typeface="Roboto" panose="02000000000000000000" pitchFamily="2" charset="0"/>
                          <a:cs typeface="Arial"/>
                        </a:rPr>
                        <a:t>le</a:t>
                      </a:r>
                      <a:endParaRPr sz="1500" b="0" i="0">
                        <a:solidFill>
                          <a:schemeClr val="bg1"/>
                        </a:solidFill>
                        <a:latin typeface="Roboto" panose="02000000000000000000" pitchFamily="2" charset="0"/>
                        <a:ea typeface="Roboto" panose="02000000000000000000" pitchFamily="2" charset="0"/>
                        <a:cs typeface="Arial"/>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008691"/>
                    </a:solidFill>
                  </a:tcPr>
                </a:tc>
                <a:tc>
                  <a:txBody>
                    <a:bodyPr/>
                    <a:lstStyle/>
                    <a:p>
                      <a:pPr marL="51435" algn="l">
                        <a:lnSpc>
                          <a:spcPct val="100000"/>
                        </a:lnSpc>
                        <a:spcBef>
                          <a:spcPts val="0"/>
                        </a:spcBef>
                      </a:pPr>
                      <a:r>
                        <a:rPr sz="1500" b="0" i="0" spc="-10">
                          <a:solidFill>
                            <a:schemeClr val="bg1"/>
                          </a:solidFill>
                          <a:latin typeface="Roboto" panose="02000000000000000000" pitchFamily="2" charset="0"/>
                          <a:ea typeface="Roboto" panose="02000000000000000000" pitchFamily="2" charset="0"/>
                          <a:cs typeface="Arial"/>
                        </a:rPr>
                        <a:t>Coordinat</a:t>
                      </a:r>
                      <a:r>
                        <a:rPr lang="en-US" sz="1500" b="0" i="0" spc="-10">
                          <a:solidFill>
                            <a:schemeClr val="bg1"/>
                          </a:solidFill>
                          <a:latin typeface="Roboto" panose="02000000000000000000" pitchFamily="2" charset="0"/>
                          <a:ea typeface="Roboto" panose="02000000000000000000" pitchFamily="2" charset="0"/>
                          <a:cs typeface="Arial"/>
                        </a:rPr>
                        <a:t>or</a:t>
                      </a:r>
                      <a:endParaRPr sz="1500" b="0" i="0">
                        <a:solidFill>
                          <a:schemeClr val="bg1"/>
                        </a:solidFill>
                        <a:latin typeface="Roboto" panose="02000000000000000000" pitchFamily="2" charset="0"/>
                        <a:ea typeface="Roboto" panose="02000000000000000000" pitchFamily="2" charset="0"/>
                        <a:cs typeface="Arial"/>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008691"/>
                    </a:solidFill>
                  </a:tcPr>
                </a:tc>
                <a:extLst>
                  <a:ext uri="{0D108BD9-81ED-4DB2-BD59-A6C34878D82A}">
                    <a16:rowId xmlns:a16="http://schemas.microsoft.com/office/drawing/2014/main" val="56396790"/>
                  </a:ext>
                </a:extLst>
              </a:tr>
              <a:tr h="382270">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EOSC-</a:t>
                      </a:r>
                      <a:r>
                        <a:rPr sz="1300" b="0" i="0" spc="-25">
                          <a:solidFill>
                            <a:schemeClr val="tx1"/>
                          </a:solidFill>
                          <a:latin typeface="Roboto" panose="02000000000000000000" pitchFamily="2" charset="0"/>
                          <a:ea typeface="Roboto" panose="02000000000000000000" pitchFamily="2" charset="0"/>
                          <a:cs typeface="Helvetica"/>
                        </a:rPr>
                        <a:t>01</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marR="256540" algn="l">
                        <a:lnSpc>
                          <a:spcPct val="101800"/>
                        </a:lnSpc>
                        <a:spcBef>
                          <a:spcPts val="0"/>
                        </a:spcBef>
                      </a:pPr>
                      <a:r>
                        <a:rPr sz="1300" b="0" i="0" spc="-10">
                          <a:solidFill>
                            <a:schemeClr val="tx1"/>
                          </a:solidFill>
                          <a:latin typeface="Roboto" panose="02000000000000000000" pitchFamily="2" charset="0"/>
                          <a:ea typeface="Roboto" panose="02000000000000000000" pitchFamily="2" charset="0"/>
                          <a:cs typeface="Helvetica"/>
                        </a:rPr>
                        <a:t>EOSC-CONNECT</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8100"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Connecting</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National</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Nodes</a:t>
                      </a:r>
                      <a:r>
                        <a:rPr sz="1300" b="0" i="0" spc="-1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to</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the</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EOSC</a:t>
                      </a:r>
                      <a:r>
                        <a:rPr sz="1300" b="0" i="0" spc="-15">
                          <a:solidFill>
                            <a:schemeClr val="tx1"/>
                          </a:solidFill>
                          <a:latin typeface="Roboto" panose="02000000000000000000" pitchFamily="2" charset="0"/>
                          <a:ea typeface="Roboto" panose="02000000000000000000" pitchFamily="2" charset="0"/>
                          <a:cs typeface="Helvetica"/>
                        </a:rPr>
                        <a:t> </a:t>
                      </a:r>
                      <a:r>
                        <a:rPr sz="1300" b="0" i="0" spc="-10">
                          <a:solidFill>
                            <a:schemeClr val="tx1"/>
                          </a:solidFill>
                          <a:latin typeface="Roboto" panose="02000000000000000000" pitchFamily="2" charset="0"/>
                          <a:ea typeface="Roboto" panose="02000000000000000000" pitchFamily="2" charset="0"/>
                          <a:cs typeface="Helvetica"/>
                        </a:rPr>
                        <a:t>Federation</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CSC</a:t>
                      </a:r>
                      <a:r>
                        <a:rPr sz="1300" b="0" i="0" spc="-10">
                          <a:solidFill>
                            <a:schemeClr val="tx1"/>
                          </a:solidFill>
                          <a:latin typeface="Roboto" panose="02000000000000000000" pitchFamily="2" charset="0"/>
                          <a:ea typeface="Roboto" panose="02000000000000000000" pitchFamily="2" charset="0"/>
                          <a:cs typeface="Helvetica"/>
                        </a:rPr>
                        <a:t> </a:t>
                      </a:r>
                      <a:r>
                        <a:rPr sz="1300" b="0" i="0" spc="-20">
                          <a:solidFill>
                            <a:schemeClr val="tx1"/>
                          </a:solidFill>
                          <a:latin typeface="Roboto" panose="02000000000000000000" pitchFamily="2" charset="0"/>
                          <a:ea typeface="Roboto" panose="02000000000000000000" pitchFamily="2" charset="0"/>
                          <a:cs typeface="Helvetica"/>
                        </a:rPr>
                        <a:t>(FI)</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extLst>
                  <a:ext uri="{0D108BD9-81ED-4DB2-BD59-A6C34878D82A}">
                    <a16:rowId xmlns:a16="http://schemas.microsoft.com/office/drawing/2014/main" val="3688903110"/>
                  </a:ext>
                </a:extLst>
              </a:tr>
              <a:tr h="317500">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EOSC-</a:t>
                      </a:r>
                      <a:r>
                        <a:rPr sz="1300" b="0" i="0" spc="-25">
                          <a:solidFill>
                            <a:schemeClr val="tx1"/>
                          </a:solidFill>
                          <a:latin typeface="Roboto" panose="02000000000000000000" pitchFamily="2" charset="0"/>
                          <a:ea typeface="Roboto" panose="02000000000000000000" pitchFamily="2" charset="0"/>
                          <a:cs typeface="Helvetica"/>
                        </a:rPr>
                        <a:t>01</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EOSC-Marine</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8100" marR="292100" algn="l">
                        <a:lnSpc>
                          <a:spcPct val="101800"/>
                        </a:lnSpc>
                        <a:spcBef>
                          <a:spcPts val="0"/>
                        </a:spcBef>
                      </a:pPr>
                      <a:r>
                        <a:rPr sz="1300" b="0" i="0">
                          <a:solidFill>
                            <a:schemeClr val="tx1"/>
                          </a:solidFill>
                          <a:latin typeface="Roboto" panose="02000000000000000000" pitchFamily="2" charset="0"/>
                          <a:ea typeface="Roboto" panose="02000000000000000000" pitchFamily="2" charset="0"/>
                          <a:cs typeface="Helvetica"/>
                        </a:rPr>
                        <a:t>The</a:t>
                      </a:r>
                      <a:r>
                        <a:rPr sz="1300" b="0" i="0" spc="-2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EOSC</a:t>
                      </a:r>
                      <a:r>
                        <a:rPr sz="1300" b="0" i="0" spc="-1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thematic</a:t>
                      </a:r>
                      <a:r>
                        <a:rPr sz="1300" b="0" i="0" spc="-1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node</a:t>
                      </a:r>
                      <a:r>
                        <a:rPr sz="1300" b="0" i="0" spc="-1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to</a:t>
                      </a:r>
                      <a:r>
                        <a:rPr sz="1300" b="0" i="0" spc="-1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address</a:t>
                      </a:r>
                      <a:r>
                        <a:rPr sz="1300" b="0" i="0" spc="-1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the</a:t>
                      </a:r>
                      <a:r>
                        <a:rPr sz="1300" b="0" i="0" spc="-1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EU</a:t>
                      </a:r>
                      <a:r>
                        <a:rPr sz="1300" b="0" i="0" spc="-1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Mission</a:t>
                      </a:r>
                      <a:r>
                        <a:rPr sz="1300" b="0" i="0" spc="-1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Ocean</a:t>
                      </a:r>
                      <a:r>
                        <a:rPr sz="1300" b="0" i="0" spc="-10">
                          <a:solidFill>
                            <a:schemeClr val="tx1"/>
                          </a:solidFill>
                          <a:latin typeface="Roboto" panose="02000000000000000000" pitchFamily="2" charset="0"/>
                          <a:ea typeface="Roboto" panose="02000000000000000000" pitchFamily="2" charset="0"/>
                          <a:cs typeface="Helvetica"/>
                        </a:rPr>
                        <a:t> </a:t>
                      </a:r>
                      <a:r>
                        <a:rPr sz="1300" b="0" i="0" spc="-50">
                          <a:solidFill>
                            <a:schemeClr val="tx1"/>
                          </a:solidFill>
                          <a:latin typeface="Roboto" panose="02000000000000000000" pitchFamily="2" charset="0"/>
                          <a:ea typeface="Roboto" panose="02000000000000000000" pitchFamily="2" charset="0"/>
                          <a:cs typeface="Helvetica"/>
                        </a:rPr>
                        <a:t>&amp;</a:t>
                      </a:r>
                      <a:r>
                        <a:rPr sz="1300" b="0" i="0">
                          <a:solidFill>
                            <a:schemeClr val="tx1"/>
                          </a:solidFill>
                          <a:latin typeface="Roboto" panose="02000000000000000000" pitchFamily="2" charset="0"/>
                          <a:ea typeface="Roboto" panose="02000000000000000000" pitchFamily="2" charset="0"/>
                          <a:cs typeface="Helvetica"/>
                        </a:rPr>
                        <a:t> Waters</a:t>
                      </a:r>
                      <a:r>
                        <a:rPr sz="1300" b="0" i="0" spc="-45">
                          <a:solidFill>
                            <a:schemeClr val="tx1"/>
                          </a:solidFill>
                          <a:latin typeface="Roboto" panose="02000000000000000000" pitchFamily="2" charset="0"/>
                          <a:ea typeface="Roboto" panose="02000000000000000000" pitchFamily="2" charset="0"/>
                          <a:cs typeface="Helvetica"/>
                        </a:rPr>
                        <a:t> </a:t>
                      </a:r>
                      <a:r>
                        <a:rPr sz="1300" b="0" i="0" spc="-10">
                          <a:solidFill>
                            <a:schemeClr val="tx1"/>
                          </a:solidFill>
                          <a:latin typeface="Roboto" panose="02000000000000000000" pitchFamily="2" charset="0"/>
                          <a:ea typeface="Roboto" panose="02000000000000000000" pitchFamily="2" charset="0"/>
                          <a:cs typeface="Helvetica"/>
                        </a:rPr>
                        <a:t>objectives</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CNR</a:t>
                      </a:r>
                      <a:r>
                        <a:rPr sz="1300" b="0" i="0" spc="-35">
                          <a:solidFill>
                            <a:schemeClr val="tx1"/>
                          </a:solidFill>
                          <a:latin typeface="Roboto" panose="02000000000000000000" pitchFamily="2" charset="0"/>
                          <a:ea typeface="Roboto" panose="02000000000000000000" pitchFamily="2" charset="0"/>
                          <a:cs typeface="Helvetica"/>
                        </a:rPr>
                        <a:t> </a:t>
                      </a:r>
                      <a:r>
                        <a:rPr sz="1300" b="0" i="0" spc="-20">
                          <a:solidFill>
                            <a:schemeClr val="tx1"/>
                          </a:solidFill>
                          <a:latin typeface="Roboto" panose="02000000000000000000" pitchFamily="2" charset="0"/>
                          <a:ea typeface="Roboto" panose="02000000000000000000" pitchFamily="2" charset="0"/>
                          <a:cs typeface="Helvetica"/>
                        </a:rPr>
                        <a:t>(IT)</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extLst>
                  <a:ext uri="{0D108BD9-81ED-4DB2-BD59-A6C34878D82A}">
                    <a16:rowId xmlns:a16="http://schemas.microsoft.com/office/drawing/2014/main" val="178706393"/>
                  </a:ext>
                </a:extLst>
              </a:tr>
              <a:tr h="317500">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EOSC-</a:t>
                      </a:r>
                      <a:r>
                        <a:rPr sz="1300" b="0" i="0" spc="-25">
                          <a:solidFill>
                            <a:schemeClr val="tx1"/>
                          </a:solidFill>
                          <a:latin typeface="Roboto" panose="02000000000000000000" pitchFamily="2" charset="0"/>
                          <a:ea typeface="Roboto" panose="02000000000000000000" pitchFamily="2" charset="0"/>
                          <a:cs typeface="Helvetica"/>
                        </a:rPr>
                        <a:t>01</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EOSC</a:t>
                      </a:r>
                      <a:r>
                        <a:rPr sz="1300" b="0" i="0" spc="-15">
                          <a:solidFill>
                            <a:schemeClr val="tx1"/>
                          </a:solidFill>
                          <a:latin typeface="Roboto" panose="02000000000000000000" pitchFamily="2" charset="0"/>
                          <a:ea typeface="Roboto" panose="02000000000000000000" pitchFamily="2" charset="0"/>
                          <a:cs typeface="Helvetica"/>
                        </a:rPr>
                        <a:t> </a:t>
                      </a:r>
                      <a:r>
                        <a:rPr sz="1300" b="0" i="0" spc="-20">
                          <a:solidFill>
                            <a:schemeClr val="tx1"/>
                          </a:solidFill>
                          <a:latin typeface="Roboto" panose="02000000000000000000" pitchFamily="2" charset="0"/>
                          <a:ea typeface="Roboto" panose="02000000000000000000" pitchFamily="2" charset="0"/>
                          <a:cs typeface="Helvetica"/>
                        </a:rPr>
                        <a:t>Mesh</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8100"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EOSC</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Mesh:</a:t>
                      </a:r>
                      <a:r>
                        <a:rPr sz="1300" b="0" i="0" spc="-1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Connecting</a:t>
                      </a:r>
                      <a:r>
                        <a:rPr sz="1300" b="0" i="0" spc="-1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Nodes</a:t>
                      </a:r>
                      <a:r>
                        <a:rPr sz="1300" b="0" i="0" spc="-1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to</a:t>
                      </a:r>
                      <a:r>
                        <a:rPr sz="1300" b="0" i="0" spc="-6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Advance</a:t>
                      </a:r>
                      <a:r>
                        <a:rPr sz="1300" b="0" i="0" spc="-1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the</a:t>
                      </a:r>
                      <a:r>
                        <a:rPr sz="1300" b="0" i="0" spc="-1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EOSC</a:t>
                      </a:r>
                      <a:r>
                        <a:rPr sz="1300" b="0" i="0" spc="-15">
                          <a:solidFill>
                            <a:schemeClr val="tx1"/>
                          </a:solidFill>
                          <a:latin typeface="Roboto" panose="02000000000000000000" pitchFamily="2" charset="0"/>
                          <a:ea typeface="Roboto" panose="02000000000000000000" pitchFamily="2" charset="0"/>
                          <a:cs typeface="Helvetica"/>
                        </a:rPr>
                        <a:t> </a:t>
                      </a:r>
                      <a:r>
                        <a:rPr sz="1300" b="0" i="0" spc="-10">
                          <a:solidFill>
                            <a:schemeClr val="tx1"/>
                          </a:solidFill>
                          <a:latin typeface="Roboto" panose="02000000000000000000" pitchFamily="2" charset="0"/>
                          <a:ea typeface="Roboto" panose="02000000000000000000" pitchFamily="2" charset="0"/>
                          <a:cs typeface="Helvetica"/>
                        </a:rPr>
                        <a:t>Federation</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EGI </a:t>
                      </a:r>
                      <a:r>
                        <a:rPr sz="1300" b="0" i="0" spc="-20">
                          <a:solidFill>
                            <a:schemeClr val="tx1"/>
                          </a:solidFill>
                          <a:latin typeface="Roboto" panose="02000000000000000000" pitchFamily="2" charset="0"/>
                          <a:ea typeface="Roboto" panose="02000000000000000000" pitchFamily="2" charset="0"/>
                          <a:cs typeface="Helvetica"/>
                        </a:rPr>
                        <a:t>(NL)</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extLst>
                  <a:ext uri="{0D108BD9-81ED-4DB2-BD59-A6C34878D82A}">
                    <a16:rowId xmlns:a16="http://schemas.microsoft.com/office/drawing/2014/main" val="467355163"/>
                  </a:ext>
                </a:extLst>
              </a:tr>
              <a:tr h="317500">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EOSC-</a:t>
                      </a:r>
                      <a:r>
                        <a:rPr sz="1300" b="0" i="0" spc="-25">
                          <a:solidFill>
                            <a:schemeClr val="tx1"/>
                          </a:solidFill>
                          <a:latin typeface="Roboto" panose="02000000000000000000" pitchFamily="2" charset="0"/>
                          <a:ea typeface="Roboto" panose="02000000000000000000" pitchFamily="2" charset="0"/>
                          <a:cs typeface="Helvetica"/>
                        </a:rPr>
                        <a:t>01</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EOSC4ALL</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8100" marR="374015" algn="l">
                        <a:lnSpc>
                          <a:spcPct val="101800"/>
                        </a:lnSpc>
                        <a:spcBef>
                          <a:spcPts val="0"/>
                        </a:spcBef>
                      </a:pPr>
                      <a:r>
                        <a:rPr sz="1300" b="0" i="0" spc="-10">
                          <a:solidFill>
                            <a:schemeClr val="tx1"/>
                          </a:solidFill>
                          <a:latin typeface="Roboto" panose="02000000000000000000" pitchFamily="2" charset="0"/>
                          <a:ea typeface="Roboto" panose="02000000000000000000" pitchFamily="2" charset="0"/>
                          <a:cs typeface="Helvetica"/>
                        </a:rPr>
                        <a:t>Towards</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an</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Open</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Platform</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for</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File</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S&amp;S,</a:t>
                      </a:r>
                      <a:r>
                        <a:rPr sz="1300" b="0" i="0" spc="-6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AAI</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and</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Node-as-</a:t>
                      </a:r>
                      <a:r>
                        <a:rPr sz="1300" b="0" i="0" spc="-25">
                          <a:solidFill>
                            <a:schemeClr val="tx1"/>
                          </a:solidFill>
                          <a:latin typeface="Roboto" panose="02000000000000000000" pitchFamily="2" charset="0"/>
                          <a:ea typeface="Roboto" panose="02000000000000000000" pitchFamily="2" charset="0"/>
                          <a:cs typeface="Helvetica"/>
                        </a:rPr>
                        <a:t>a-</a:t>
                      </a:r>
                      <a:r>
                        <a:rPr sz="1300" b="0" i="0">
                          <a:solidFill>
                            <a:schemeClr val="tx1"/>
                          </a:solidFill>
                          <a:latin typeface="Roboto" panose="02000000000000000000" pitchFamily="2" charset="0"/>
                          <a:ea typeface="Roboto" panose="02000000000000000000" pitchFamily="2" charset="0"/>
                          <a:cs typeface="Helvetica"/>
                        </a:rPr>
                        <a:t>service</a:t>
                      </a:r>
                      <a:r>
                        <a:rPr sz="1300" b="0" i="0" spc="-1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for</a:t>
                      </a:r>
                      <a:r>
                        <a:rPr sz="1300" b="0" i="0" spc="-15">
                          <a:solidFill>
                            <a:schemeClr val="tx1"/>
                          </a:solidFill>
                          <a:latin typeface="Roboto" panose="02000000000000000000" pitchFamily="2" charset="0"/>
                          <a:ea typeface="Roboto" panose="02000000000000000000" pitchFamily="2" charset="0"/>
                          <a:cs typeface="Helvetica"/>
                        </a:rPr>
                        <a:t> </a:t>
                      </a:r>
                      <a:r>
                        <a:rPr sz="1300" b="0" i="0" spc="-20">
                          <a:solidFill>
                            <a:schemeClr val="tx1"/>
                          </a:solidFill>
                          <a:latin typeface="Roboto" panose="02000000000000000000" pitchFamily="2" charset="0"/>
                          <a:ea typeface="Roboto" panose="02000000000000000000" pitchFamily="2" charset="0"/>
                          <a:cs typeface="Helvetica"/>
                        </a:rPr>
                        <a:t>EOSC</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GEANT</a:t>
                      </a:r>
                      <a:r>
                        <a:rPr sz="1300" b="0" i="0" spc="-20">
                          <a:solidFill>
                            <a:schemeClr val="tx1"/>
                          </a:solidFill>
                          <a:latin typeface="Roboto" panose="02000000000000000000" pitchFamily="2" charset="0"/>
                          <a:ea typeface="Roboto" panose="02000000000000000000" pitchFamily="2" charset="0"/>
                          <a:cs typeface="Helvetica"/>
                        </a:rPr>
                        <a:t> (NL)</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extLst>
                  <a:ext uri="{0D108BD9-81ED-4DB2-BD59-A6C34878D82A}">
                    <a16:rowId xmlns:a16="http://schemas.microsoft.com/office/drawing/2014/main" val="2827285401"/>
                  </a:ext>
                </a:extLst>
              </a:tr>
              <a:tr h="317500">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EOSC-</a:t>
                      </a:r>
                      <a:r>
                        <a:rPr sz="1300" b="0" i="0" spc="-25">
                          <a:solidFill>
                            <a:schemeClr val="tx1"/>
                          </a:solidFill>
                          <a:latin typeface="Roboto" panose="02000000000000000000" pitchFamily="2" charset="0"/>
                          <a:ea typeface="Roboto" panose="02000000000000000000" pitchFamily="2" charset="0"/>
                          <a:cs typeface="Helvetica"/>
                        </a:rPr>
                        <a:t>02</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E7EC"/>
                    </a:solidFill>
                  </a:tcPr>
                </a:tc>
                <a:tc>
                  <a:txBody>
                    <a:bodyPr/>
                    <a:lstStyle/>
                    <a:p>
                      <a:pPr marL="37465" marR="256540" algn="l">
                        <a:lnSpc>
                          <a:spcPct val="101800"/>
                        </a:lnSpc>
                        <a:spcBef>
                          <a:spcPts val="0"/>
                        </a:spcBef>
                      </a:pPr>
                      <a:r>
                        <a:rPr sz="1300" b="0" i="0" spc="-10">
                          <a:solidFill>
                            <a:schemeClr val="tx1"/>
                          </a:solidFill>
                          <a:latin typeface="Roboto" panose="02000000000000000000" pitchFamily="2" charset="0"/>
                          <a:ea typeface="Roboto" panose="02000000000000000000" pitchFamily="2" charset="0"/>
                          <a:cs typeface="Helvetica"/>
                        </a:rPr>
                        <a:t>RAISE-CONNECT</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E7EC"/>
                    </a:solidFill>
                  </a:tcPr>
                </a:tc>
                <a:tc>
                  <a:txBody>
                    <a:bodyPr/>
                    <a:lstStyle/>
                    <a:p>
                      <a:pPr marL="38100"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Enabling</a:t>
                      </a:r>
                      <a:r>
                        <a:rPr sz="1300" b="0" i="0" spc="-3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and</a:t>
                      </a:r>
                      <a:r>
                        <a:rPr sz="1300" b="0" i="0" spc="-3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Connecting</a:t>
                      </a:r>
                      <a:r>
                        <a:rPr sz="1300" b="0" i="0" spc="-3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Interoperable</a:t>
                      </a:r>
                      <a:r>
                        <a:rPr sz="1300" b="0" i="0" spc="-35">
                          <a:solidFill>
                            <a:schemeClr val="tx1"/>
                          </a:solidFill>
                          <a:latin typeface="Roboto" panose="02000000000000000000" pitchFamily="2" charset="0"/>
                          <a:ea typeface="Roboto" panose="02000000000000000000" pitchFamily="2" charset="0"/>
                          <a:cs typeface="Helvetica"/>
                        </a:rPr>
                        <a:t> </a:t>
                      </a:r>
                      <a:r>
                        <a:rPr sz="1300" b="0" i="0" spc="-10">
                          <a:solidFill>
                            <a:schemeClr val="tx1"/>
                          </a:solidFill>
                          <a:latin typeface="Roboto" panose="02000000000000000000" pitchFamily="2" charset="0"/>
                          <a:ea typeface="Roboto" panose="02000000000000000000" pitchFamily="2" charset="0"/>
                          <a:cs typeface="Helvetica"/>
                        </a:rPr>
                        <a:t>FAIR</a:t>
                      </a:r>
                      <a:r>
                        <a:rPr sz="1300" b="0" i="0" spc="-3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Digital</a:t>
                      </a:r>
                      <a:r>
                        <a:rPr sz="1300" b="0" i="0" spc="-35">
                          <a:solidFill>
                            <a:schemeClr val="tx1"/>
                          </a:solidFill>
                          <a:latin typeface="Roboto" panose="02000000000000000000" pitchFamily="2" charset="0"/>
                          <a:ea typeface="Roboto" panose="02000000000000000000" pitchFamily="2" charset="0"/>
                          <a:cs typeface="Helvetica"/>
                        </a:rPr>
                        <a:t> </a:t>
                      </a:r>
                      <a:r>
                        <a:rPr sz="1300" b="0" i="0" spc="-10">
                          <a:solidFill>
                            <a:schemeClr val="tx1"/>
                          </a:solidFill>
                          <a:latin typeface="Roboto" panose="02000000000000000000" pitchFamily="2" charset="0"/>
                          <a:ea typeface="Roboto" panose="02000000000000000000" pitchFamily="2" charset="0"/>
                          <a:cs typeface="Helvetica"/>
                        </a:rPr>
                        <a:t>Objects</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E7EC"/>
                    </a:solidFill>
                  </a:tcPr>
                </a:tc>
                <a:tc>
                  <a:txBody>
                    <a:bodyPr/>
                    <a:lstStyle/>
                    <a:p>
                      <a:pPr marL="37465" marR="631190" algn="l">
                        <a:lnSpc>
                          <a:spcPct val="101800"/>
                        </a:lnSpc>
                        <a:spcBef>
                          <a:spcPts val="0"/>
                        </a:spcBef>
                      </a:pPr>
                      <a:r>
                        <a:rPr sz="1300" b="0" i="0">
                          <a:solidFill>
                            <a:schemeClr val="tx1"/>
                          </a:solidFill>
                          <a:latin typeface="Roboto" panose="02000000000000000000" pitchFamily="2" charset="0"/>
                          <a:ea typeface="Roboto" panose="02000000000000000000" pitchFamily="2" charset="0"/>
                          <a:cs typeface="Helvetica"/>
                        </a:rPr>
                        <a:t>Aristotle</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University</a:t>
                      </a:r>
                      <a:r>
                        <a:rPr sz="1300" b="0" i="0" spc="-20">
                          <a:solidFill>
                            <a:schemeClr val="tx1"/>
                          </a:solidFill>
                          <a:latin typeface="Roboto" panose="02000000000000000000" pitchFamily="2" charset="0"/>
                          <a:ea typeface="Roboto" panose="02000000000000000000" pitchFamily="2" charset="0"/>
                          <a:cs typeface="Helvetica"/>
                        </a:rPr>
                        <a:t> </a:t>
                      </a:r>
                      <a:r>
                        <a:rPr sz="1300" b="0" i="0" spc="-25">
                          <a:solidFill>
                            <a:schemeClr val="tx1"/>
                          </a:solidFill>
                          <a:latin typeface="Roboto" panose="02000000000000000000" pitchFamily="2" charset="0"/>
                          <a:ea typeface="Roboto" panose="02000000000000000000" pitchFamily="2" charset="0"/>
                          <a:cs typeface="Helvetica"/>
                        </a:rPr>
                        <a:t>of </a:t>
                      </a:r>
                      <a:r>
                        <a:rPr sz="1300" b="0" i="0">
                          <a:solidFill>
                            <a:schemeClr val="tx1"/>
                          </a:solidFill>
                          <a:latin typeface="Roboto" panose="02000000000000000000" pitchFamily="2" charset="0"/>
                          <a:ea typeface="Roboto" panose="02000000000000000000" pitchFamily="2" charset="0"/>
                          <a:cs typeface="Helvetica"/>
                        </a:rPr>
                        <a:t>Thessaloniki</a:t>
                      </a:r>
                      <a:r>
                        <a:rPr sz="1300" b="0" i="0" spc="-55">
                          <a:solidFill>
                            <a:schemeClr val="tx1"/>
                          </a:solidFill>
                          <a:latin typeface="Roboto" panose="02000000000000000000" pitchFamily="2" charset="0"/>
                          <a:ea typeface="Roboto" panose="02000000000000000000" pitchFamily="2" charset="0"/>
                          <a:cs typeface="Helvetica"/>
                        </a:rPr>
                        <a:t> </a:t>
                      </a:r>
                      <a:r>
                        <a:rPr sz="1300" b="0" i="0" spc="-20">
                          <a:solidFill>
                            <a:schemeClr val="tx1"/>
                          </a:solidFill>
                          <a:latin typeface="Roboto" panose="02000000000000000000" pitchFamily="2" charset="0"/>
                          <a:ea typeface="Roboto" panose="02000000000000000000" pitchFamily="2" charset="0"/>
                          <a:cs typeface="Helvetica"/>
                        </a:rPr>
                        <a:t>(EL)</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E7EC"/>
                    </a:solidFill>
                  </a:tcPr>
                </a:tc>
                <a:extLst>
                  <a:ext uri="{0D108BD9-81ED-4DB2-BD59-A6C34878D82A}">
                    <a16:rowId xmlns:a16="http://schemas.microsoft.com/office/drawing/2014/main" val="3019352398"/>
                  </a:ext>
                </a:extLst>
              </a:tr>
              <a:tr h="317500">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EOSC-</a:t>
                      </a:r>
                      <a:r>
                        <a:rPr sz="1300" b="0" i="0" spc="-25">
                          <a:solidFill>
                            <a:schemeClr val="tx1"/>
                          </a:solidFill>
                          <a:latin typeface="Roboto" panose="02000000000000000000" pitchFamily="2" charset="0"/>
                          <a:ea typeface="Roboto" panose="02000000000000000000" pitchFamily="2" charset="0"/>
                          <a:cs typeface="Helvetica"/>
                        </a:rPr>
                        <a:t>02</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E7EC"/>
                    </a:solidFill>
                  </a:tcPr>
                </a:tc>
                <a:tc>
                  <a:txBody>
                    <a:bodyPr/>
                    <a:lstStyle/>
                    <a:p>
                      <a:pPr marL="37465"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CDIF4EOSC</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E7EC"/>
                    </a:solidFill>
                  </a:tcPr>
                </a:tc>
                <a:tc>
                  <a:txBody>
                    <a:bodyPr/>
                    <a:lstStyle/>
                    <a:p>
                      <a:pPr marL="38100" marR="196850" algn="l">
                        <a:lnSpc>
                          <a:spcPct val="101800"/>
                        </a:lnSpc>
                        <a:spcBef>
                          <a:spcPts val="0"/>
                        </a:spcBef>
                      </a:pPr>
                      <a:r>
                        <a:rPr sz="1300" b="0" i="0">
                          <a:solidFill>
                            <a:schemeClr val="tx1"/>
                          </a:solidFill>
                          <a:latin typeface="Roboto" panose="02000000000000000000" pitchFamily="2" charset="0"/>
                          <a:ea typeface="Roboto" panose="02000000000000000000" pitchFamily="2" charset="0"/>
                          <a:cs typeface="Helvetica"/>
                        </a:rPr>
                        <a:t>Developing</a:t>
                      </a:r>
                      <a:r>
                        <a:rPr sz="1300" b="0" i="0" spc="-3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and</a:t>
                      </a:r>
                      <a:r>
                        <a:rPr sz="1300" b="0" i="0" spc="-2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implementing</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the</a:t>
                      </a:r>
                      <a:r>
                        <a:rPr sz="1300" b="0" i="0" spc="-25">
                          <a:solidFill>
                            <a:schemeClr val="tx1"/>
                          </a:solidFill>
                          <a:latin typeface="Roboto" panose="02000000000000000000" pitchFamily="2" charset="0"/>
                          <a:ea typeface="Roboto" panose="02000000000000000000" pitchFamily="2" charset="0"/>
                          <a:cs typeface="Helvetica"/>
                        </a:rPr>
                        <a:t> </a:t>
                      </a:r>
                      <a:r>
                        <a:rPr sz="1300" b="0" i="0" spc="-10">
                          <a:solidFill>
                            <a:schemeClr val="tx1"/>
                          </a:solidFill>
                          <a:latin typeface="Roboto" panose="02000000000000000000" pitchFamily="2" charset="0"/>
                          <a:ea typeface="Roboto" panose="02000000000000000000" pitchFamily="2" charset="0"/>
                          <a:cs typeface="Helvetica"/>
                        </a:rPr>
                        <a:t>Cross-</a:t>
                      </a:r>
                      <a:r>
                        <a:rPr sz="1300" b="0" i="0">
                          <a:solidFill>
                            <a:schemeClr val="tx1"/>
                          </a:solidFill>
                          <a:latin typeface="Roboto" panose="02000000000000000000" pitchFamily="2" charset="0"/>
                          <a:ea typeface="Roboto" panose="02000000000000000000" pitchFamily="2" charset="0"/>
                          <a:cs typeface="Helvetica"/>
                        </a:rPr>
                        <a:t>Domain</a:t>
                      </a:r>
                      <a:r>
                        <a:rPr sz="1300" b="0" i="0" spc="-20">
                          <a:solidFill>
                            <a:schemeClr val="tx1"/>
                          </a:solidFill>
                          <a:latin typeface="Roboto" panose="02000000000000000000" pitchFamily="2" charset="0"/>
                          <a:ea typeface="Roboto" panose="02000000000000000000" pitchFamily="2" charset="0"/>
                          <a:cs typeface="Helvetica"/>
                        </a:rPr>
                        <a:t> </a:t>
                      </a:r>
                      <a:r>
                        <a:rPr sz="1300" b="0" i="0" spc="-10">
                          <a:solidFill>
                            <a:schemeClr val="tx1"/>
                          </a:solidFill>
                          <a:latin typeface="Roboto" panose="02000000000000000000" pitchFamily="2" charset="0"/>
                          <a:ea typeface="Roboto" panose="02000000000000000000" pitchFamily="2" charset="0"/>
                          <a:cs typeface="Helvetica"/>
                        </a:rPr>
                        <a:t>Interoperability </a:t>
                      </a:r>
                      <a:r>
                        <a:rPr sz="1300" b="0" i="0">
                          <a:solidFill>
                            <a:schemeClr val="tx1"/>
                          </a:solidFill>
                          <a:latin typeface="Roboto" panose="02000000000000000000" pitchFamily="2" charset="0"/>
                          <a:ea typeface="Roboto" panose="02000000000000000000" pitchFamily="2" charset="0"/>
                          <a:cs typeface="Helvetica"/>
                        </a:rPr>
                        <a:t>Framework for </a:t>
                      </a:r>
                      <a:r>
                        <a:rPr sz="1300" b="0" i="0" spc="-20">
                          <a:solidFill>
                            <a:schemeClr val="tx1"/>
                          </a:solidFill>
                          <a:latin typeface="Roboto" panose="02000000000000000000" pitchFamily="2" charset="0"/>
                          <a:ea typeface="Roboto" panose="02000000000000000000" pitchFamily="2" charset="0"/>
                          <a:cs typeface="Helvetica"/>
                        </a:rPr>
                        <a:t>EOSC</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E7EC"/>
                    </a:solidFill>
                  </a:tcPr>
                </a:tc>
                <a:tc>
                  <a:txBody>
                    <a:bodyPr/>
                    <a:lstStyle/>
                    <a:p>
                      <a:pPr marL="37465" algn="l">
                        <a:lnSpc>
                          <a:spcPct val="100000"/>
                        </a:lnSpc>
                        <a:spcBef>
                          <a:spcPts val="0"/>
                        </a:spcBef>
                      </a:pPr>
                      <a:r>
                        <a:rPr sz="1300" b="0" i="0" spc="-30">
                          <a:solidFill>
                            <a:schemeClr val="tx1"/>
                          </a:solidFill>
                          <a:latin typeface="Roboto" panose="02000000000000000000" pitchFamily="2" charset="0"/>
                          <a:ea typeface="Roboto" panose="02000000000000000000" pitchFamily="2" charset="0"/>
                          <a:cs typeface="Helvetica"/>
                        </a:rPr>
                        <a:t>CODATA</a:t>
                      </a:r>
                      <a:r>
                        <a:rPr sz="1300" b="0" i="0" spc="-20">
                          <a:solidFill>
                            <a:schemeClr val="tx1"/>
                          </a:solidFill>
                          <a:latin typeface="Roboto" panose="02000000000000000000" pitchFamily="2" charset="0"/>
                          <a:ea typeface="Roboto" panose="02000000000000000000" pitchFamily="2" charset="0"/>
                          <a:cs typeface="Helvetica"/>
                        </a:rPr>
                        <a:t> (FR)</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E7EC"/>
                    </a:solidFill>
                  </a:tcPr>
                </a:tc>
                <a:extLst>
                  <a:ext uri="{0D108BD9-81ED-4DB2-BD59-A6C34878D82A}">
                    <a16:rowId xmlns:a16="http://schemas.microsoft.com/office/drawing/2014/main" val="2868933846"/>
                  </a:ext>
                </a:extLst>
              </a:tr>
              <a:tr h="384175">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EOSC-</a:t>
                      </a:r>
                      <a:r>
                        <a:rPr sz="1300" b="0" i="0" spc="-25">
                          <a:solidFill>
                            <a:schemeClr val="tx1"/>
                          </a:solidFill>
                          <a:latin typeface="Roboto" panose="02000000000000000000" pitchFamily="2" charset="0"/>
                          <a:ea typeface="Roboto" panose="02000000000000000000" pitchFamily="2" charset="0"/>
                          <a:cs typeface="Helvetica"/>
                        </a:rPr>
                        <a:t>03</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marR="91440" algn="l">
                        <a:lnSpc>
                          <a:spcPct val="101800"/>
                        </a:lnSpc>
                        <a:spcBef>
                          <a:spcPts val="0"/>
                        </a:spcBef>
                      </a:pPr>
                      <a:r>
                        <a:rPr sz="1300" b="0" i="0" spc="-10">
                          <a:solidFill>
                            <a:schemeClr val="tx1"/>
                          </a:solidFill>
                          <a:latin typeface="Roboto" panose="02000000000000000000" pitchFamily="2" charset="0"/>
                          <a:ea typeface="Roboto" panose="02000000000000000000" pitchFamily="2" charset="0"/>
                          <a:cs typeface="Helvetica"/>
                        </a:rPr>
                        <a:t>AI4SOCIALPL</a:t>
                      </a:r>
                      <a:r>
                        <a:rPr sz="1300" b="0" i="0" spc="-25">
                          <a:solidFill>
                            <a:schemeClr val="tx1"/>
                          </a:solidFill>
                          <a:latin typeface="Roboto" panose="02000000000000000000" pitchFamily="2" charset="0"/>
                          <a:ea typeface="Roboto" panose="02000000000000000000" pitchFamily="2" charset="0"/>
                          <a:cs typeface="Helvetica"/>
                        </a:rPr>
                        <a:t>US</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8100"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AI</a:t>
                      </a:r>
                      <a:r>
                        <a:rPr sz="1300" b="0" i="0" spc="-1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Readiness</a:t>
                      </a:r>
                      <a:r>
                        <a:rPr sz="1300" b="0" i="0" spc="-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for</a:t>
                      </a:r>
                      <a:r>
                        <a:rPr sz="1300" b="0" i="0" spc="-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Social</a:t>
                      </a:r>
                      <a:r>
                        <a:rPr sz="1300" b="0" i="0" spc="-5">
                          <a:solidFill>
                            <a:schemeClr val="tx1"/>
                          </a:solidFill>
                          <a:latin typeface="Roboto" panose="02000000000000000000" pitchFamily="2" charset="0"/>
                          <a:ea typeface="Roboto" panose="02000000000000000000" pitchFamily="2" charset="0"/>
                          <a:cs typeface="Helvetica"/>
                        </a:rPr>
                        <a:t> </a:t>
                      </a:r>
                      <a:r>
                        <a:rPr sz="1300" b="0" i="0" spc="-10">
                          <a:solidFill>
                            <a:schemeClr val="tx1"/>
                          </a:solidFill>
                          <a:latin typeface="Roboto" panose="02000000000000000000" pitchFamily="2" charset="0"/>
                          <a:ea typeface="Roboto" panose="02000000000000000000" pitchFamily="2" charset="0"/>
                          <a:cs typeface="Helvetica"/>
                        </a:rPr>
                        <a:t>Impact</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lang="en-US" sz="1300" b="0" i="0">
                          <a:solidFill>
                            <a:schemeClr val="tx1"/>
                          </a:solidFill>
                          <a:latin typeface="Roboto" panose="02000000000000000000" pitchFamily="2" charset="0"/>
                          <a:ea typeface="Roboto" panose="02000000000000000000" pitchFamily="2" charset="0"/>
                          <a:cs typeface="Helvetica"/>
                        </a:rPr>
                        <a:t>B</a:t>
                      </a:r>
                      <a:r>
                        <a:rPr sz="1300" b="0" i="0">
                          <a:solidFill>
                            <a:schemeClr val="tx1"/>
                          </a:solidFill>
                          <a:latin typeface="Roboto" panose="02000000000000000000" pitchFamily="2" charset="0"/>
                          <a:ea typeface="Roboto" panose="02000000000000000000" pitchFamily="2" charset="0"/>
                          <a:cs typeface="Helvetica"/>
                        </a:rPr>
                        <a:t>SC</a:t>
                      </a:r>
                      <a:r>
                        <a:rPr sz="1300" b="0" i="0" spc="-10">
                          <a:solidFill>
                            <a:schemeClr val="tx1"/>
                          </a:solidFill>
                          <a:latin typeface="Roboto" panose="02000000000000000000" pitchFamily="2" charset="0"/>
                          <a:ea typeface="Roboto" panose="02000000000000000000" pitchFamily="2" charset="0"/>
                          <a:cs typeface="Helvetica"/>
                        </a:rPr>
                        <a:t> </a:t>
                      </a:r>
                      <a:r>
                        <a:rPr sz="1300" b="0" i="0" spc="-20">
                          <a:solidFill>
                            <a:schemeClr val="tx1"/>
                          </a:solidFill>
                          <a:latin typeface="Roboto" panose="02000000000000000000" pitchFamily="2" charset="0"/>
                          <a:ea typeface="Roboto" panose="02000000000000000000" pitchFamily="2" charset="0"/>
                          <a:cs typeface="Helvetica"/>
                        </a:rPr>
                        <a:t>(ES)</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extLst>
                  <a:ext uri="{0D108BD9-81ED-4DB2-BD59-A6C34878D82A}">
                    <a16:rowId xmlns:a16="http://schemas.microsoft.com/office/drawing/2014/main" val="2883921360"/>
                  </a:ext>
                </a:extLst>
              </a:tr>
              <a:tr h="317500">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EOSC-</a:t>
                      </a:r>
                      <a:r>
                        <a:rPr sz="1300" b="0" i="0" spc="-25">
                          <a:solidFill>
                            <a:schemeClr val="tx1"/>
                          </a:solidFill>
                          <a:latin typeface="Roboto" panose="02000000000000000000" pitchFamily="2" charset="0"/>
                          <a:ea typeface="Roboto" panose="02000000000000000000" pitchFamily="2" charset="0"/>
                          <a:cs typeface="Helvetica"/>
                        </a:rPr>
                        <a:t>03</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FLUID-</a:t>
                      </a:r>
                      <a:r>
                        <a:rPr sz="1300" b="0" i="0" spc="-25">
                          <a:solidFill>
                            <a:schemeClr val="tx1"/>
                          </a:solidFill>
                          <a:latin typeface="Roboto" panose="02000000000000000000" pitchFamily="2" charset="0"/>
                          <a:ea typeface="Roboto" panose="02000000000000000000" pitchFamily="2" charset="0"/>
                          <a:cs typeface="Helvetica"/>
                        </a:rPr>
                        <a:t>AI</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FAIR</a:t>
                      </a:r>
                      <a:r>
                        <a:rPr sz="1300" b="0" i="0" spc="-3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Liquidity</a:t>
                      </a:r>
                      <a:r>
                        <a:rPr sz="1300" b="0" i="0" spc="-2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Unifying</a:t>
                      </a:r>
                      <a:r>
                        <a:rPr sz="1300" b="0" i="0" spc="-2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Interoperable</a:t>
                      </a:r>
                      <a:r>
                        <a:rPr sz="1300" b="0" i="0" spc="-2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Data</a:t>
                      </a:r>
                      <a:r>
                        <a:rPr sz="1300" b="0" i="0" spc="-2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and</a:t>
                      </a:r>
                      <a:r>
                        <a:rPr sz="1300" b="0" i="0" spc="-65">
                          <a:solidFill>
                            <a:schemeClr val="tx1"/>
                          </a:solidFill>
                          <a:latin typeface="Roboto" panose="02000000000000000000" pitchFamily="2" charset="0"/>
                          <a:ea typeface="Roboto" panose="02000000000000000000" pitchFamily="2" charset="0"/>
                          <a:cs typeface="Helvetica"/>
                        </a:rPr>
                        <a:t> </a:t>
                      </a:r>
                      <a:r>
                        <a:rPr sz="1300" b="0" i="0" spc="-25">
                          <a:solidFill>
                            <a:schemeClr val="tx1"/>
                          </a:solidFill>
                          <a:latin typeface="Roboto" panose="02000000000000000000" pitchFamily="2" charset="0"/>
                          <a:ea typeface="Roboto" panose="02000000000000000000" pitchFamily="2" charset="0"/>
                          <a:cs typeface="Helvetica"/>
                        </a:rPr>
                        <a:t>AI</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CSIC</a:t>
                      </a:r>
                      <a:r>
                        <a:rPr sz="1300" b="0" i="0" spc="-15">
                          <a:solidFill>
                            <a:schemeClr val="tx1"/>
                          </a:solidFill>
                          <a:latin typeface="Roboto" panose="02000000000000000000" pitchFamily="2" charset="0"/>
                          <a:ea typeface="Roboto" panose="02000000000000000000" pitchFamily="2" charset="0"/>
                          <a:cs typeface="Helvetica"/>
                        </a:rPr>
                        <a:t> </a:t>
                      </a:r>
                      <a:r>
                        <a:rPr sz="1300" b="0" i="0" spc="-20">
                          <a:solidFill>
                            <a:schemeClr val="tx1"/>
                          </a:solidFill>
                          <a:latin typeface="Roboto" panose="02000000000000000000" pitchFamily="2" charset="0"/>
                          <a:ea typeface="Roboto" panose="02000000000000000000" pitchFamily="2" charset="0"/>
                          <a:cs typeface="Helvetica"/>
                        </a:rPr>
                        <a:t>(ES)</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extLst>
                  <a:ext uri="{0D108BD9-81ED-4DB2-BD59-A6C34878D82A}">
                    <a16:rowId xmlns:a16="http://schemas.microsoft.com/office/drawing/2014/main" val="447880657"/>
                  </a:ext>
                </a:extLst>
              </a:tr>
              <a:tr h="317500">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EOSC-</a:t>
                      </a:r>
                      <a:r>
                        <a:rPr sz="1300" b="0" i="0" spc="-25">
                          <a:solidFill>
                            <a:schemeClr val="tx1"/>
                          </a:solidFill>
                          <a:latin typeface="Roboto" panose="02000000000000000000" pitchFamily="2" charset="0"/>
                          <a:ea typeface="Roboto" panose="02000000000000000000" pitchFamily="2" charset="0"/>
                          <a:cs typeface="Helvetica"/>
                        </a:rPr>
                        <a:t>04</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E7EC"/>
                    </a:solidFill>
                  </a:tcPr>
                </a:tc>
                <a:tc>
                  <a:txBody>
                    <a:bodyPr/>
                    <a:lstStyle/>
                    <a:p>
                      <a:pPr marL="37465"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STARDAST</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E7EC"/>
                    </a:solidFill>
                  </a:tcPr>
                </a:tc>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STewardship</a:t>
                      </a:r>
                      <a:r>
                        <a:rPr sz="1300" b="0" i="0" spc="-2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and</a:t>
                      </a:r>
                      <a:r>
                        <a:rPr sz="1300" b="0" i="0" spc="-2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Recognition</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for</a:t>
                      </a:r>
                      <a:r>
                        <a:rPr sz="1300" b="0" i="0" spc="-2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DAta</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Science</a:t>
                      </a:r>
                      <a:r>
                        <a:rPr sz="1300" b="0" i="0" spc="-40">
                          <a:solidFill>
                            <a:schemeClr val="tx1"/>
                          </a:solidFill>
                          <a:latin typeface="Roboto" panose="02000000000000000000" pitchFamily="2" charset="0"/>
                          <a:ea typeface="Roboto" panose="02000000000000000000" pitchFamily="2" charset="0"/>
                          <a:cs typeface="Helvetica"/>
                        </a:rPr>
                        <a:t> </a:t>
                      </a:r>
                      <a:r>
                        <a:rPr sz="1300" b="0" i="0" spc="-10">
                          <a:solidFill>
                            <a:schemeClr val="tx1"/>
                          </a:solidFill>
                          <a:latin typeface="Roboto" panose="02000000000000000000" pitchFamily="2" charset="0"/>
                          <a:ea typeface="Roboto" panose="02000000000000000000" pitchFamily="2" charset="0"/>
                          <a:cs typeface="Helvetica"/>
                        </a:rPr>
                        <a:t>Talent</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E7EC"/>
                    </a:solidFill>
                  </a:tcPr>
                </a:tc>
                <a:tc>
                  <a:txBody>
                    <a:bodyPr/>
                    <a:lstStyle/>
                    <a:p>
                      <a:pPr marL="37465"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EMBL</a:t>
                      </a:r>
                      <a:r>
                        <a:rPr sz="1300" b="0" i="0" spc="-50">
                          <a:solidFill>
                            <a:schemeClr val="tx1"/>
                          </a:solidFill>
                          <a:latin typeface="Roboto" panose="02000000000000000000" pitchFamily="2" charset="0"/>
                          <a:ea typeface="Roboto" panose="02000000000000000000" pitchFamily="2" charset="0"/>
                          <a:cs typeface="Helvetica"/>
                        </a:rPr>
                        <a:t> </a:t>
                      </a:r>
                      <a:r>
                        <a:rPr sz="1300" b="0" i="0" spc="-20">
                          <a:solidFill>
                            <a:schemeClr val="tx1"/>
                          </a:solidFill>
                          <a:latin typeface="Roboto" panose="02000000000000000000" pitchFamily="2" charset="0"/>
                          <a:ea typeface="Roboto" panose="02000000000000000000" pitchFamily="2" charset="0"/>
                          <a:cs typeface="Helvetica"/>
                        </a:rPr>
                        <a:t>(DE)</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FE7EC"/>
                    </a:solidFill>
                  </a:tcPr>
                </a:tc>
                <a:extLst>
                  <a:ext uri="{0D108BD9-81ED-4DB2-BD59-A6C34878D82A}">
                    <a16:rowId xmlns:a16="http://schemas.microsoft.com/office/drawing/2014/main" val="3829682920"/>
                  </a:ext>
                </a:extLst>
              </a:tr>
              <a:tr h="317500">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EOSC-</a:t>
                      </a:r>
                      <a:r>
                        <a:rPr sz="1300" b="0" i="0" spc="-25">
                          <a:solidFill>
                            <a:schemeClr val="tx1"/>
                          </a:solidFill>
                          <a:latin typeface="Roboto" panose="02000000000000000000" pitchFamily="2" charset="0"/>
                          <a:ea typeface="Roboto" panose="02000000000000000000" pitchFamily="2" charset="0"/>
                          <a:cs typeface="Helvetica"/>
                        </a:rPr>
                        <a:t>05</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sz="1300" b="0" i="0" spc="-20">
                          <a:solidFill>
                            <a:schemeClr val="tx1"/>
                          </a:solidFill>
                          <a:latin typeface="Roboto" panose="02000000000000000000" pitchFamily="2" charset="0"/>
                          <a:ea typeface="Roboto" panose="02000000000000000000" pitchFamily="2" charset="0"/>
                          <a:cs typeface="Helvetica"/>
                        </a:rPr>
                        <a:t>EOSC</a:t>
                      </a:r>
                      <a:endParaRPr sz="1300" b="0" i="0">
                        <a:solidFill>
                          <a:schemeClr val="tx1"/>
                        </a:solidFill>
                        <a:latin typeface="Roboto" panose="02000000000000000000" pitchFamily="2" charset="0"/>
                        <a:ea typeface="Roboto" panose="02000000000000000000" pitchFamily="2" charset="0"/>
                        <a:cs typeface="Helvetica"/>
                      </a:endParaRPr>
                    </a:p>
                    <a:p>
                      <a:pPr marL="37465"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AIssistant</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8100"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Agentic</a:t>
                      </a:r>
                      <a:r>
                        <a:rPr sz="1300" b="0" i="0" spc="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GenAI</a:t>
                      </a:r>
                      <a:r>
                        <a:rPr sz="1300" b="0" i="0" spc="1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Open</a:t>
                      </a:r>
                      <a:r>
                        <a:rPr sz="1300" b="0" i="0" spc="5">
                          <a:solidFill>
                            <a:schemeClr val="tx1"/>
                          </a:solidFill>
                          <a:latin typeface="Roboto" panose="02000000000000000000" pitchFamily="2" charset="0"/>
                          <a:ea typeface="Roboto" panose="02000000000000000000" pitchFamily="2" charset="0"/>
                          <a:cs typeface="Helvetica"/>
                        </a:rPr>
                        <a:t> </a:t>
                      </a:r>
                      <a:r>
                        <a:rPr sz="1300" b="0" i="0" spc="-10">
                          <a:solidFill>
                            <a:schemeClr val="tx1"/>
                          </a:solidFill>
                          <a:latin typeface="Roboto" panose="02000000000000000000" pitchFamily="2" charset="0"/>
                          <a:ea typeface="Roboto" panose="02000000000000000000" pitchFamily="2" charset="0"/>
                          <a:cs typeface="Helvetica"/>
                        </a:rPr>
                        <a:t>Research</a:t>
                      </a:r>
                      <a:r>
                        <a:rPr sz="1300" b="0" i="0" spc="-40">
                          <a:solidFill>
                            <a:schemeClr val="tx1"/>
                          </a:solidFill>
                          <a:latin typeface="Roboto" panose="02000000000000000000" pitchFamily="2" charset="0"/>
                          <a:ea typeface="Roboto" panose="02000000000000000000" pitchFamily="2" charset="0"/>
                          <a:cs typeface="Helvetica"/>
                        </a:rPr>
                        <a:t> </a:t>
                      </a:r>
                      <a:r>
                        <a:rPr sz="1300" b="0" i="0" spc="-10">
                          <a:solidFill>
                            <a:schemeClr val="tx1"/>
                          </a:solidFill>
                          <a:latin typeface="Roboto" panose="02000000000000000000" pitchFamily="2" charset="0"/>
                          <a:ea typeface="Roboto" panose="02000000000000000000" pitchFamily="2" charset="0"/>
                          <a:cs typeface="Helvetica"/>
                        </a:rPr>
                        <a:t>Assistant</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TIB </a:t>
                      </a:r>
                      <a:r>
                        <a:rPr sz="1300" b="0" i="0" spc="-20">
                          <a:solidFill>
                            <a:schemeClr val="tx1"/>
                          </a:solidFill>
                          <a:latin typeface="Roboto" panose="02000000000000000000" pitchFamily="2" charset="0"/>
                          <a:ea typeface="Roboto" panose="02000000000000000000" pitchFamily="2" charset="0"/>
                          <a:cs typeface="Helvetica"/>
                        </a:rPr>
                        <a:t>(DE)</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extLst>
                  <a:ext uri="{0D108BD9-81ED-4DB2-BD59-A6C34878D82A}">
                    <a16:rowId xmlns:a16="http://schemas.microsoft.com/office/drawing/2014/main" val="773205851"/>
                  </a:ext>
                </a:extLst>
              </a:tr>
              <a:tr h="317500">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EOSC-</a:t>
                      </a:r>
                      <a:r>
                        <a:rPr sz="1300" b="0" i="0" spc="-25">
                          <a:solidFill>
                            <a:schemeClr val="tx1"/>
                          </a:solidFill>
                          <a:latin typeface="Roboto" panose="02000000000000000000" pitchFamily="2" charset="0"/>
                          <a:ea typeface="Roboto" panose="02000000000000000000" pitchFamily="2" charset="0"/>
                          <a:cs typeface="Helvetica"/>
                        </a:rPr>
                        <a:t>05</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sz="1300" b="0" i="0" spc="-10" err="1">
                          <a:solidFill>
                            <a:schemeClr val="tx1"/>
                          </a:solidFill>
                          <a:latin typeface="Roboto" panose="02000000000000000000" pitchFamily="2" charset="0"/>
                          <a:ea typeface="Roboto" panose="02000000000000000000" pitchFamily="2" charset="0"/>
                          <a:cs typeface="Helvetica"/>
                        </a:rPr>
                        <a:t>RenAI</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Responsible</a:t>
                      </a:r>
                      <a:r>
                        <a:rPr sz="1300" b="0" i="0" spc="-5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AI</a:t>
                      </a:r>
                      <a:r>
                        <a:rPr sz="1300" b="0" i="0" spc="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Infrastructures</a:t>
                      </a:r>
                      <a:r>
                        <a:rPr sz="1300" b="0" i="0" spc="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for</a:t>
                      </a:r>
                      <a:r>
                        <a:rPr sz="1300" b="0" i="0" spc="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Scientific</a:t>
                      </a:r>
                      <a:r>
                        <a:rPr sz="1300" b="0" i="0" spc="10">
                          <a:solidFill>
                            <a:schemeClr val="tx1"/>
                          </a:solidFill>
                          <a:latin typeface="Roboto" panose="02000000000000000000" pitchFamily="2" charset="0"/>
                          <a:ea typeface="Roboto" panose="02000000000000000000" pitchFamily="2" charset="0"/>
                          <a:cs typeface="Helvetica"/>
                        </a:rPr>
                        <a:t> </a:t>
                      </a:r>
                      <a:r>
                        <a:rPr sz="1300" b="0" i="0" spc="-10">
                          <a:solidFill>
                            <a:schemeClr val="tx1"/>
                          </a:solidFill>
                          <a:latin typeface="Roboto" panose="02000000000000000000" pitchFamily="2" charset="0"/>
                          <a:ea typeface="Roboto" panose="02000000000000000000" pitchFamily="2" charset="0"/>
                          <a:cs typeface="Helvetica"/>
                        </a:rPr>
                        <a:t>Excellence</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Athena</a:t>
                      </a:r>
                      <a:r>
                        <a:rPr sz="1300" b="0" i="0" spc="-25">
                          <a:solidFill>
                            <a:schemeClr val="tx1"/>
                          </a:solidFill>
                          <a:latin typeface="Roboto" panose="02000000000000000000" pitchFamily="2" charset="0"/>
                          <a:ea typeface="Roboto" panose="02000000000000000000" pitchFamily="2" charset="0"/>
                          <a:cs typeface="Helvetica"/>
                        </a:rPr>
                        <a:t> </a:t>
                      </a:r>
                      <a:r>
                        <a:rPr sz="1300" b="0" i="0" spc="-20">
                          <a:solidFill>
                            <a:schemeClr val="tx1"/>
                          </a:solidFill>
                          <a:latin typeface="Roboto" panose="02000000000000000000" pitchFamily="2" charset="0"/>
                          <a:ea typeface="Roboto" panose="02000000000000000000" pitchFamily="2" charset="0"/>
                          <a:cs typeface="Helvetica"/>
                        </a:rPr>
                        <a:t>(EL)</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extLst>
                  <a:ext uri="{0D108BD9-81ED-4DB2-BD59-A6C34878D82A}">
                    <a16:rowId xmlns:a16="http://schemas.microsoft.com/office/drawing/2014/main" val="3486756942"/>
                  </a:ext>
                </a:extLst>
              </a:tr>
              <a:tr h="317500">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EOSC-</a:t>
                      </a:r>
                      <a:r>
                        <a:rPr sz="1300" b="0" i="0" spc="-25">
                          <a:solidFill>
                            <a:schemeClr val="tx1"/>
                          </a:solidFill>
                          <a:latin typeface="Roboto" panose="02000000000000000000" pitchFamily="2" charset="0"/>
                          <a:ea typeface="Roboto" panose="02000000000000000000" pitchFamily="2" charset="0"/>
                          <a:cs typeface="Helvetica"/>
                        </a:rPr>
                        <a:t>05</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GenAI4Earth</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Generative</a:t>
                      </a:r>
                      <a:r>
                        <a:rPr sz="1300" b="0" i="0" spc="-5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Artificial</a:t>
                      </a:r>
                      <a:r>
                        <a:rPr sz="1300" b="0" i="0" spc="-2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Intelligence</a:t>
                      </a:r>
                      <a:r>
                        <a:rPr sz="1300" b="0" i="0" spc="-1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for</a:t>
                      </a:r>
                      <a:r>
                        <a:rPr sz="1300" b="0" i="0" spc="-10">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Earth</a:t>
                      </a:r>
                      <a:r>
                        <a:rPr sz="1300" b="0" i="0" spc="-10">
                          <a:solidFill>
                            <a:schemeClr val="tx1"/>
                          </a:solidFill>
                          <a:latin typeface="Roboto" panose="02000000000000000000" pitchFamily="2" charset="0"/>
                          <a:ea typeface="Roboto" panose="02000000000000000000" pitchFamily="2" charset="0"/>
                          <a:cs typeface="Helvetica"/>
                        </a:rPr>
                        <a:t> System</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CNRS </a:t>
                      </a:r>
                      <a:r>
                        <a:rPr sz="1300" b="0" i="0" spc="-20">
                          <a:solidFill>
                            <a:schemeClr val="tx1"/>
                          </a:solidFill>
                          <a:latin typeface="Roboto" panose="02000000000000000000" pitchFamily="2" charset="0"/>
                          <a:ea typeface="Roboto" panose="02000000000000000000" pitchFamily="2" charset="0"/>
                          <a:cs typeface="Helvetica"/>
                        </a:rPr>
                        <a:t>(FR)</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extLst>
                  <a:ext uri="{0D108BD9-81ED-4DB2-BD59-A6C34878D82A}">
                    <a16:rowId xmlns:a16="http://schemas.microsoft.com/office/drawing/2014/main" val="1677381525"/>
                  </a:ext>
                </a:extLst>
              </a:tr>
              <a:tr h="317500">
                <a:tc>
                  <a:txBody>
                    <a:bodyPr/>
                    <a:lstStyle/>
                    <a:p>
                      <a:pPr marL="38100" algn="l">
                        <a:lnSpc>
                          <a:spcPct val="100000"/>
                        </a:lnSpc>
                        <a:spcBef>
                          <a:spcPts val="0"/>
                        </a:spcBef>
                      </a:pPr>
                      <a:r>
                        <a:rPr sz="1300" b="0" i="0" spc="-10">
                          <a:solidFill>
                            <a:schemeClr val="tx1"/>
                          </a:solidFill>
                          <a:latin typeface="Roboto" panose="02000000000000000000" pitchFamily="2" charset="0"/>
                          <a:ea typeface="Roboto" panose="02000000000000000000" pitchFamily="2" charset="0"/>
                          <a:cs typeface="Helvetica"/>
                        </a:rPr>
                        <a:t>EOSC-</a:t>
                      </a:r>
                      <a:r>
                        <a:rPr sz="1300" b="0" i="0" spc="-25">
                          <a:solidFill>
                            <a:schemeClr val="tx1"/>
                          </a:solidFill>
                          <a:latin typeface="Roboto" panose="02000000000000000000" pitchFamily="2" charset="0"/>
                          <a:ea typeface="Roboto" panose="02000000000000000000" pitchFamily="2" charset="0"/>
                          <a:cs typeface="Helvetica"/>
                        </a:rPr>
                        <a:t>05</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EOSC-</a:t>
                      </a:r>
                      <a:r>
                        <a:rPr sz="1300" b="0" i="0" spc="-10">
                          <a:solidFill>
                            <a:schemeClr val="tx1"/>
                          </a:solidFill>
                          <a:latin typeface="Roboto" panose="02000000000000000000" pitchFamily="2" charset="0"/>
                          <a:ea typeface="Roboto" panose="02000000000000000000" pitchFamily="2" charset="0"/>
                          <a:cs typeface="Helvetica"/>
                        </a:rPr>
                        <a:t>ARENA</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8100" algn="l">
                        <a:lnSpc>
                          <a:spcPct val="100000"/>
                        </a:lnSpc>
                        <a:spcBef>
                          <a:spcPts val="0"/>
                        </a:spcBef>
                      </a:pPr>
                      <a:r>
                        <a:rPr sz="1300" b="0" i="0">
                          <a:solidFill>
                            <a:schemeClr val="tx1"/>
                          </a:solidFill>
                          <a:latin typeface="Roboto" panose="02000000000000000000" pitchFamily="2" charset="0"/>
                          <a:ea typeface="Roboto" panose="02000000000000000000" pitchFamily="2" charset="0"/>
                          <a:cs typeface="Helvetica"/>
                        </a:rPr>
                        <a:t>AI</a:t>
                      </a:r>
                      <a:r>
                        <a:rPr sz="1300" b="0" i="0" spc="-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Research</a:t>
                      </a:r>
                      <a:r>
                        <a:rPr sz="1300" b="0" i="0" spc="-5">
                          <a:solidFill>
                            <a:schemeClr val="tx1"/>
                          </a:solidFill>
                          <a:latin typeface="Roboto" panose="02000000000000000000" pitchFamily="2" charset="0"/>
                          <a:ea typeface="Roboto" panose="02000000000000000000" pitchFamily="2" charset="0"/>
                          <a:cs typeface="Helvetica"/>
                        </a:rPr>
                        <a:t> </a:t>
                      </a:r>
                      <a:r>
                        <a:rPr sz="1300" b="0" i="0">
                          <a:solidFill>
                            <a:schemeClr val="tx1"/>
                          </a:solidFill>
                          <a:latin typeface="Roboto" panose="02000000000000000000" pitchFamily="2" charset="0"/>
                          <a:ea typeface="Roboto" panose="02000000000000000000" pitchFamily="2" charset="0"/>
                          <a:cs typeface="Helvetica"/>
                        </a:rPr>
                        <a:t>Enhancement through</a:t>
                      </a:r>
                      <a:r>
                        <a:rPr sz="1300" b="0" i="0" spc="-5">
                          <a:solidFill>
                            <a:schemeClr val="tx1"/>
                          </a:solidFill>
                          <a:latin typeface="Roboto" panose="02000000000000000000" pitchFamily="2" charset="0"/>
                          <a:ea typeface="Roboto" panose="02000000000000000000" pitchFamily="2" charset="0"/>
                          <a:cs typeface="Helvetica"/>
                        </a:rPr>
                        <a:t> </a:t>
                      </a:r>
                      <a:r>
                        <a:rPr sz="1300" b="0" i="0" spc="-10">
                          <a:solidFill>
                            <a:schemeClr val="tx1"/>
                          </a:solidFill>
                          <a:latin typeface="Roboto" panose="02000000000000000000" pitchFamily="2" charset="0"/>
                          <a:ea typeface="Roboto" panose="02000000000000000000" pitchFamily="2" charset="0"/>
                          <a:cs typeface="Helvetica"/>
                        </a:rPr>
                        <a:t>Networked</a:t>
                      </a:r>
                      <a:r>
                        <a:rPr sz="1300" b="0" i="0" spc="-50">
                          <a:solidFill>
                            <a:schemeClr val="tx1"/>
                          </a:solidFill>
                          <a:latin typeface="Roboto" panose="02000000000000000000" pitchFamily="2" charset="0"/>
                          <a:ea typeface="Roboto" panose="02000000000000000000" pitchFamily="2" charset="0"/>
                          <a:cs typeface="Helvetica"/>
                        </a:rPr>
                        <a:t> </a:t>
                      </a:r>
                      <a:r>
                        <a:rPr sz="1300" b="0" i="0" spc="-10">
                          <a:solidFill>
                            <a:schemeClr val="tx1"/>
                          </a:solidFill>
                          <a:latin typeface="Roboto" panose="02000000000000000000" pitchFamily="2" charset="0"/>
                          <a:ea typeface="Roboto" panose="02000000000000000000" pitchFamily="2" charset="0"/>
                          <a:cs typeface="Helvetica"/>
                        </a:rPr>
                        <a:t>Agents</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tc>
                  <a:txBody>
                    <a:bodyPr/>
                    <a:lstStyle/>
                    <a:p>
                      <a:pPr marL="37465" marR="167640" algn="l">
                        <a:lnSpc>
                          <a:spcPct val="101800"/>
                        </a:lnSpc>
                        <a:spcBef>
                          <a:spcPts val="0"/>
                        </a:spcBef>
                      </a:pPr>
                      <a:r>
                        <a:rPr sz="1300" b="0" i="0" err="1">
                          <a:solidFill>
                            <a:schemeClr val="tx1"/>
                          </a:solidFill>
                          <a:latin typeface="Roboto" panose="02000000000000000000" pitchFamily="2" charset="0"/>
                          <a:ea typeface="Roboto" panose="02000000000000000000" pitchFamily="2" charset="0"/>
                          <a:cs typeface="Helvetica"/>
                        </a:rPr>
                        <a:t>Instytut</a:t>
                      </a:r>
                      <a:r>
                        <a:rPr sz="1300" b="0" i="0" spc="-15">
                          <a:solidFill>
                            <a:schemeClr val="tx1"/>
                          </a:solidFill>
                          <a:latin typeface="Roboto" panose="02000000000000000000" pitchFamily="2" charset="0"/>
                          <a:ea typeface="Roboto" panose="02000000000000000000" pitchFamily="2" charset="0"/>
                          <a:cs typeface="Helvetica"/>
                        </a:rPr>
                        <a:t> </a:t>
                      </a:r>
                      <a:r>
                        <a:rPr sz="1300" b="0" i="0" err="1">
                          <a:solidFill>
                            <a:schemeClr val="tx1"/>
                          </a:solidFill>
                          <a:latin typeface="Roboto" panose="02000000000000000000" pitchFamily="2" charset="0"/>
                          <a:ea typeface="Roboto" panose="02000000000000000000" pitchFamily="2" charset="0"/>
                          <a:cs typeface="Helvetica"/>
                        </a:rPr>
                        <a:t>Chemii</a:t>
                      </a:r>
                      <a:r>
                        <a:rPr sz="1300" b="0" i="0" spc="-10">
                          <a:solidFill>
                            <a:schemeClr val="tx1"/>
                          </a:solidFill>
                          <a:latin typeface="Roboto" panose="02000000000000000000" pitchFamily="2" charset="0"/>
                          <a:ea typeface="Roboto" panose="02000000000000000000" pitchFamily="2" charset="0"/>
                          <a:cs typeface="Helvetica"/>
                        </a:rPr>
                        <a:t> </a:t>
                      </a:r>
                      <a:r>
                        <a:rPr sz="1300" b="0" i="0" spc="-10" err="1">
                          <a:solidFill>
                            <a:schemeClr val="tx1"/>
                          </a:solidFill>
                          <a:latin typeface="Roboto" panose="02000000000000000000" pitchFamily="2" charset="0"/>
                          <a:ea typeface="Roboto" panose="02000000000000000000" pitchFamily="2" charset="0"/>
                          <a:cs typeface="Helvetica"/>
                        </a:rPr>
                        <a:t>Bioorganicznej</a:t>
                      </a:r>
                      <a:r>
                        <a:rPr sz="1300" b="0" i="0" spc="-10">
                          <a:solidFill>
                            <a:schemeClr val="tx1"/>
                          </a:solidFill>
                          <a:latin typeface="Roboto" panose="02000000000000000000" pitchFamily="2" charset="0"/>
                          <a:ea typeface="Roboto" panose="02000000000000000000" pitchFamily="2" charset="0"/>
                          <a:cs typeface="Helvetica"/>
                        </a:rPr>
                        <a:t> </a:t>
                      </a:r>
                      <a:r>
                        <a:rPr sz="1300" b="0" i="0" spc="-10" err="1">
                          <a:solidFill>
                            <a:schemeClr val="tx1"/>
                          </a:solidFill>
                          <a:latin typeface="Roboto" panose="02000000000000000000" pitchFamily="2" charset="0"/>
                          <a:ea typeface="Roboto" panose="02000000000000000000" pitchFamily="2" charset="0"/>
                          <a:cs typeface="Helvetica"/>
                        </a:rPr>
                        <a:t>Polskiej</a:t>
                      </a:r>
                      <a:r>
                        <a:rPr sz="1300" b="0" i="0" spc="-50">
                          <a:solidFill>
                            <a:schemeClr val="tx1"/>
                          </a:solidFill>
                          <a:latin typeface="Roboto" panose="02000000000000000000" pitchFamily="2" charset="0"/>
                          <a:ea typeface="Roboto" panose="02000000000000000000" pitchFamily="2" charset="0"/>
                          <a:cs typeface="Helvetica"/>
                        </a:rPr>
                        <a:t> </a:t>
                      </a:r>
                      <a:r>
                        <a:rPr sz="1300" b="0" i="0" err="1">
                          <a:solidFill>
                            <a:schemeClr val="tx1"/>
                          </a:solidFill>
                          <a:latin typeface="Roboto" panose="02000000000000000000" pitchFamily="2" charset="0"/>
                          <a:ea typeface="Roboto" panose="02000000000000000000" pitchFamily="2" charset="0"/>
                          <a:cs typeface="Helvetica"/>
                        </a:rPr>
                        <a:t>Akademii</a:t>
                      </a:r>
                      <a:r>
                        <a:rPr sz="1300" b="0" i="0" spc="5">
                          <a:solidFill>
                            <a:schemeClr val="tx1"/>
                          </a:solidFill>
                          <a:latin typeface="Roboto" panose="02000000000000000000" pitchFamily="2" charset="0"/>
                          <a:ea typeface="Roboto" panose="02000000000000000000" pitchFamily="2" charset="0"/>
                          <a:cs typeface="Helvetica"/>
                        </a:rPr>
                        <a:t> </a:t>
                      </a:r>
                      <a:r>
                        <a:rPr sz="1300" b="0" i="0" err="1">
                          <a:solidFill>
                            <a:schemeClr val="tx1"/>
                          </a:solidFill>
                          <a:latin typeface="Roboto" panose="02000000000000000000" pitchFamily="2" charset="0"/>
                          <a:ea typeface="Roboto" panose="02000000000000000000" pitchFamily="2" charset="0"/>
                          <a:cs typeface="Helvetica"/>
                        </a:rPr>
                        <a:t>Nauk</a:t>
                      </a:r>
                      <a:r>
                        <a:rPr sz="1300" b="0" i="0" spc="5">
                          <a:solidFill>
                            <a:schemeClr val="tx1"/>
                          </a:solidFill>
                          <a:latin typeface="Roboto" panose="02000000000000000000" pitchFamily="2" charset="0"/>
                          <a:ea typeface="Roboto" panose="02000000000000000000" pitchFamily="2" charset="0"/>
                          <a:cs typeface="Helvetica"/>
                        </a:rPr>
                        <a:t> </a:t>
                      </a:r>
                      <a:r>
                        <a:rPr sz="1300" b="0" i="0" spc="-20">
                          <a:solidFill>
                            <a:schemeClr val="tx1"/>
                          </a:solidFill>
                          <a:latin typeface="Roboto" panose="02000000000000000000" pitchFamily="2" charset="0"/>
                          <a:ea typeface="Roboto" panose="02000000000000000000" pitchFamily="2" charset="0"/>
                          <a:cs typeface="Helvetica"/>
                        </a:rPr>
                        <a:t>(PL)</a:t>
                      </a:r>
                      <a:endParaRPr sz="1300" b="0" i="0">
                        <a:solidFill>
                          <a:schemeClr val="tx1"/>
                        </a:solidFill>
                        <a:latin typeface="Roboto" panose="02000000000000000000" pitchFamily="2" charset="0"/>
                        <a:ea typeface="Roboto" panose="02000000000000000000" pitchFamily="2" charset="0"/>
                        <a:cs typeface="Helvetic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E6F1F3"/>
                    </a:solidFill>
                  </a:tcPr>
                </a:tc>
                <a:extLst>
                  <a:ext uri="{0D108BD9-81ED-4DB2-BD59-A6C34878D82A}">
                    <a16:rowId xmlns:a16="http://schemas.microsoft.com/office/drawing/2014/main" val="1845335177"/>
                  </a:ext>
                </a:extLst>
              </a:tr>
            </a:tbl>
          </a:graphicData>
        </a:graphic>
      </p:graphicFrame>
    </p:spTree>
    <p:extLst>
      <p:ext uri="{BB962C8B-B14F-4D97-AF65-F5344CB8AC3E}">
        <p14:creationId xmlns:p14="http://schemas.microsoft.com/office/powerpoint/2010/main" val="17182309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3EC5E4E-5910-BEE5-7E9F-FD09BB43E039}"/>
              </a:ext>
            </a:extLst>
          </p:cNvPr>
          <p:cNvSpPr>
            <a:spLocks noGrp="1"/>
          </p:cNvSpPr>
          <p:nvPr>
            <p:ph sz="half" idx="15"/>
          </p:nvPr>
        </p:nvSpPr>
        <p:spPr>
          <a:xfrm>
            <a:off x="1721738" y="1936143"/>
            <a:ext cx="9830179" cy="4382541"/>
          </a:xfrm>
        </p:spPr>
        <p:txBody>
          <a:bodyPr/>
          <a:lstStyle/>
          <a:p>
            <a:pPr marL="342900" indent="-342900">
              <a:buFont typeface="Arial" panose="020B0604020202020204" pitchFamily="34" charset="0"/>
              <a:buChar char="•"/>
            </a:pPr>
            <a:r>
              <a:rPr lang="en-BE" sz="2000" dirty="0"/>
              <a:t>The EOSC Federation will continue to operate under the previously described structure.</a:t>
            </a:r>
          </a:p>
          <a:p>
            <a:pPr marL="342900" indent="-342900">
              <a:buFont typeface="Arial" panose="020B0604020202020204" pitchFamily="34" charset="0"/>
              <a:buChar char="•"/>
            </a:pPr>
            <a:r>
              <a:rPr lang="en-BE" sz="2000" dirty="0"/>
              <a:t>SRIA 2.0 will be adopted by the European Commission and the EOSC Association and will be the n</a:t>
            </a:r>
            <a:r>
              <a:rPr lang="en-GB" sz="2000" dirty="0" err="1"/>
              <a:t>ew</a:t>
            </a:r>
            <a:r>
              <a:rPr lang="en-BE" sz="2000" dirty="0"/>
              <a:t> guiding strategic reference.</a:t>
            </a:r>
          </a:p>
          <a:p>
            <a:pPr marL="342900" indent="-342900">
              <a:buFont typeface="Arial" panose="020B0604020202020204" pitchFamily="34" charset="0"/>
              <a:buChar char="•"/>
            </a:pPr>
            <a:r>
              <a:rPr lang="en-BE" sz="2000" dirty="0"/>
              <a:t>The majority of the INFRAEOSC projects awarded under the 2023 call will be finishing and the ones under the 2025 call will have kicked off.</a:t>
            </a:r>
          </a:p>
          <a:p>
            <a:pPr marL="342900" indent="-342900">
              <a:buFont typeface="Arial" panose="020B0604020202020204" pitchFamily="34" charset="0"/>
              <a:buChar char="•"/>
            </a:pPr>
            <a:r>
              <a:rPr lang="en-GB" sz="2000" dirty="0"/>
              <a:t>F</a:t>
            </a:r>
            <a:r>
              <a:rPr lang="en-BE" sz="2000" dirty="0"/>
              <a:t>irst results of cascading projects will be available. </a:t>
            </a:r>
          </a:p>
          <a:p>
            <a:endParaRPr lang="en-BE" dirty="0"/>
          </a:p>
        </p:txBody>
      </p:sp>
      <p:sp>
        <p:nvSpPr>
          <p:cNvPr id="3" name="Title 2">
            <a:extLst>
              <a:ext uri="{FF2B5EF4-FFF2-40B4-BE49-F238E27FC236}">
                <a16:creationId xmlns:a16="http://schemas.microsoft.com/office/drawing/2014/main" id="{ECCFE2DB-9FB8-FC06-2F9F-7E7091EF166F}"/>
              </a:ext>
            </a:extLst>
          </p:cNvPr>
          <p:cNvSpPr>
            <a:spLocks noGrp="1"/>
          </p:cNvSpPr>
          <p:nvPr>
            <p:ph type="title"/>
          </p:nvPr>
        </p:nvSpPr>
        <p:spPr/>
        <p:txBody>
          <a:bodyPr/>
          <a:lstStyle/>
          <a:p>
            <a:r>
              <a:rPr lang="en-BE" dirty="0">
                <a:latin typeface="Quicksand" pitchFamily="2" charset="77"/>
              </a:rPr>
              <a:t>Considerations</a:t>
            </a:r>
          </a:p>
        </p:txBody>
      </p:sp>
      <p:sp>
        <p:nvSpPr>
          <p:cNvPr id="4" name="Slide Number Placeholder 3">
            <a:extLst>
              <a:ext uri="{FF2B5EF4-FFF2-40B4-BE49-F238E27FC236}">
                <a16:creationId xmlns:a16="http://schemas.microsoft.com/office/drawing/2014/main" id="{88BEC5CF-D15C-C342-293F-41D2945F38A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814595-6856-9B4E-BECB-F9B7E4876AE1}" type="slidenum">
              <a:rPr kumimoji="0" lang="nl-NL" sz="900" b="0" i="0" u="none" strike="noStrike" kern="1200" cap="none" spc="0" normalizeH="0" baseline="0" noProof="0" smtClean="0">
                <a:ln>
                  <a:noFill/>
                </a:ln>
                <a:solidFill>
                  <a:srgbClr val="008691"/>
                </a:solidFill>
                <a:effectLst/>
                <a:uLnTx/>
                <a:uFillTx/>
                <a:latin typeface="Roboto Light"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nl-NL" sz="900" b="0" i="0" u="none" strike="noStrike" kern="1200" cap="none" spc="0" normalizeH="0" baseline="0" noProof="0">
              <a:ln>
                <a:noFill/>
              </a:ln>
              <a:solidFill>
                <a:srgbClr val="008691"/>
              </a:solidFill>
              <a:effectLst/>
              <a:uLnTx/>
              <a:uFillTx/>
              <a:latin typeface="Roboto Light" panose="02000000000000000000" pitchFamily="2" charset="0"/>
              <a:ea typeface="+mn-ea"/>
              <a:cs typeface="+mn-cs"/>
            </a:endParaRPr>
          </a:p>
        </p:txBody>
      </p:sp>
      <p:sp>
        <p:nvSpPr>
          <p:cNvPr id="5" name="Text Placeholder 4">
            <a:extLst>
              <a:ext uri="{FF2B5EF4-FFF2-40B4-BE49-F238E27FC236}">
                <a16:creationId xmlns:a16="http://schemas.microsoft.com/office/drawing/2014/main" id="{6F76DD49-10F9-7FB3-C27D-EA30C187098A}"/>
              </a:ext>
            </a:extLst>
          </p:cNvPr>
          <p:cNvSpPr>
            <a:spLocks noGrp="1"/>
          </p:cNvSpPr>
          <p:nvPr>
            <p:ph type="body" sz="quarter" idx="14"/>
          </p:nvPr>
        </p:nvSpPr>
        <p:spPr/>
        <p:txBody>
          <a:bodyPr/>
          <a:lstStyle/>
          <a:p>
            <a:r>
              <a:rPr lang="en-BE" dirty="0"/>
              <a:t>Status at t</a:t>
            </a:r>
            <a:r>
              <a:rPr lang="en-GB" dirty="0"/>
              <a:t>he</a:t>
            </a:r>
            <a:r>
              <a:rPr lang="en-BE" dirty="0"/>
              <a:t> beginning of 2027 when new round of Task Forces get active</a:t>
            </a:r>
          </a:p>
        </p:txBody>
      </p:sp>
      <p:sp>
        <p:nvSpPr>
          <p:cNvPr id="6" name="Rectangle 5">
            <a:extLst>
              <a:ext uri="{FF2B5EF4-FFF2-40B4-BE49-F238E27FC236}">
                <a16:creationId xmlns:a16="http://schemas.microsoft.com/office/drawing/2014/main" id="{83919D73-F428-B50E-5B05-540AEA96563F}"/>
              </a:ext>
            </a:extLst>
          </p:cNvPr>
          <p:cNvSpPr/>
          <p:nvPr/>
        </p:nvSpPr>
        <p:spPr>
          <a:xfrm>
            <a:off x="0" y="1501726"/>
            <a:ext cx="12192000" cy="5394960"/>
          </a:xfrm>
          <a:prstGeom prst="rect">
            <a:avLst/>
          </a:prstGeom>
          <a:solidFill>
            <a:srgbClr val="008691">
              <a:alpha val="1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1757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theme/theme1.xml><?xml version="1.0" encoding="utf-8"?>
<a:theme xmlns:a="http://schemas.openxmlformats.org/drawingml/2006/main" name="1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7" id="{B91C56FE-5A9B-C24A-AFFA-133FB1C68414}" vid="{5FCD33CA-DC53-7B43-958E-3CD65528C4D3}"/>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869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500" b="0" i="0" dirty="0" err="1" smtClean="0">
            <a:latin typeface="Roboto" panose="02000000000000000000" pitchFamily="2" charset="0"/>
            <a:ea typeface="Roboto" panose="02000000000000000000" pitchFamily="2" charset="0"/>
          </a:defRPr>
        </a:defPPr>
      </a:lstStyle>
    </a:txDef>
  </a:objectDefaults>
  <a:extraClrSchemeLst/>
  <a:extLst>
    <a:ext uri="{05A4C25C-085E-4340-85A3-A5531E510DB2}">
      <thm15:themeFamily xmlns:thm15="http://schemas.microsoft.com/office/thememl/2012/main" name="EOSC template 2025" id="{928E3A1D-CD32-B84A-B552-BBBE793C7DB5}" vid="{B88D889E-2D60-6C4F-820D-EE39FF2837DD}"/>
    </a:ext>
  </a:extLst>
</a:theme>
</file>

<file path=ppt/theme/theme3.xml><?xml version="1.0" encoding="utf-8"?>
<a:theme xmlns:a="http://schemas.openxmlformats.org/drawingml/2006/main" name="9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869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500" b="0" i="0" dirty="0" err="1" smtClean="0">
            <a:latin typeface="Roboto" panose="02000000000000000000" pitchFamily="2" charset="0"/>
            <a:ea typeface="Roboto" panose="02000000000000000000" pitchFamily="2" charset="0"/>
          </a:defRPr>
        </a:defPPr>
      </a:lstStyle>
    </a:txDef>
  </a:objectDefaults>
  <a:extraClrSchemeLst/>
  <a:extLst>
    <a:ext uri="{05A4C25C-085E-4340-85A3-A5531E510DB2}">
      <thm15:themeFamily xmlns:thm15="http://schemas.microsoft.com/office/thememl/2012/main" name="EOSC Gravity_template" id="{A0D5778F-D9BE-0543-A8C4-08560F72BFC7}" vid="{272CAFC3-2389-B845-A912-3598265F2565}"/>
    </a:ext>
  </a:ext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7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869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500" b="0" i="0" dirty="0" err="1" smtClean="0">
            <a:latin typeface="Roboto" panose="02000000000000000000" pitchFamily="2" charset="0"/>
            <a:ea typeface="Roboto" panose="02000000000000000000" pitchFamily="2" charset="0"/>
          </a:defRPr>
        </a:defPPr>
      </a:lstStyle>
    </a:txDef>
  </a:objectDefaults>
  <a:extraClrSchemeLst/>
  <a:extLst>
    <a:ext uri="{05A4C25C-085E-4340-85A3-A5531E510DB2}">
      <thm15:themeFamily xmlns:thm15="http://schemas.microsoft.com/office/thememl/2012/main" name="EOSC template 2025" id="{928E3A1D-CD32-B84A-B552-BBBE793C7DB5}" vid="{B88D889E-2D60-6C4F-820D-EE39FF2837DD}"/>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0f4a6ae-13a5-4397-80f3-aea8e9f411f0" xsi:nil="true"/>
    <lcf76f155ced4ddcb4097134ff3c332f xmlns="496d62f4-75b2-40d8-99f4-e416e0428c04">
      <Terms xmlns="http://schemas.microsoft.com/office/infopath/2007/PartnerControls"/>
    </lcf76f155ced4ddcb4097134ff3c332f>
    <Permanentlink xmlns="496d62f4-75b2-40d8-99f4-e416e0428c04" xsi:nil="true"/>
    <_dlc_DocId xmlns="f0f4a6ae-13a5-4397-80f3-aea8e9f411f0">EOSC-167323429-153741</_dlc_DocId>
    <_dlc_DocIdUrl xmlns="f0f4a6ae-13a5-4397-80f3-aea8e9f411f0">
      <Url>https://europeanopensciencecloud.sharepoint.com/sites/Data/_layouts/15/DocIdRedir.aspx?ID=EOSC-167323429-153741</Url>
      <Description>EOSC-167323429-153741</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1BA2657F33C78458957214F412992C5" ma:contentTypeVersion="17" ma:contentTypeDescription="Create a new document." ma:contentTypeScope="" ma:versionID="df0ee56cede248a9dd7bdde8f84231de">
  <xsd:schema xmlns:xsd="http://www.w3.org/2001/XMLSchema" xmlns:xs="http://www.w3.org/2001/XMLSchema" xmlns:p="http://schemas.microsoft.com/office/2006/metadata/properties" xmlns:ns2="496d62f4-75b2-40d8-99f4-e416e0428c04" xmlns:ns3="f0f4a6ae-13a5-4397-80f3-aea8e9f411f0" targetNamespace="http://schemas.microsoft.com/office/2006/metadata/properties" ma:root="true" ma:fieldsID="1bffa8149ff7cde30af9021f7dfec945" ns2:_="" ns3:_="">
    <xsd:import namespace="496d62f4-75b2-40d8-99f4-e416e0428c04"/>
    <xsd:import namespace="f0f4a6ae-13a5-4397-80f3-aea8e9f411f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3:_dlc_DocId" minOccurs="0"/>
                <xsd:element ref="ns3:_dlc_DocIdUrl" minOccurs="0"/>
                <xsd:element ref="ns3:_dlc_DocIdPersistId" minOccurs="0"/>
                <xsd:element ref="ns2:Permanentlink"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96d62f4-75b2-40d8-99f4-e416e0428c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8da2a577-abbe-4683-8229-b3bb4b575d3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2" nillable="true" ma:displayName="Location" ma:description="" ma:indexed="true" ma:internalName="MediaServiceLocation" ma:readOnly="true">
      <xsd:simpleType>
        <xsd:restriction base="dms:Text"/>
      </xsd:simpleType>
    </xsd:element>
    <xsd:element name="Permanentlink" ma:index="26" nillable="true" ma:displayName="Permanent link" ma:format="Dropdown" ma:internalName="Permanentlink">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0f4a6ae-13a5-4397-80f3-aea8e9f411f0"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9d882f0-47c2-44ed-bbac-0735b4e91be2}" ma:internalName="TaxCatchAll" ma:showField="CatchAllData" ma:web="f0f4a6ae-13a5-4397-80f3-aea8e9f411f0">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_dlc_DocId" ma:index="23" nillable="true" ma:displayName="Document ID Value" ma:description="The value of the document ID assigned to this item." ma:indexed="true" ma:internalName="_dlc_DocId" ma:readOnly="true">
      <xsd:simpleType>
        <xsd:restriction base="dms:Text"/>
      </xsd:simpleType>
    </xsd:element>
    <xsd:element name="_dlc_DocIdUrl" ma:index="24"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5"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CCDA0BFD-17DA-457C-AB8A-05DAD8B5A0E9}">
  <ds:schemaRefs>
    <ds:schemaRef ds:uri="d56ed46a-4164-40b6-a09a-3a2f9edb41ee"/>
    <ds:schemaRef ds:uri="http://purl.org/dc/elements/1.1/"/>
    <ds:schemaRef ds:uri="1124f467-e8a7-4788-95b6-921cce7bcfae"/>
    <ds:schemaRef ds:uri="http://purl.org/dc/dcmitype/"/>
    <ds:schemaRef ds:uri="http://schemas.microsoft.com/office/2006/documentManagement/types"/>
    <ds:schemaRef ds:uri="http://schemas.openxmlformats.org/package/2006/metadata/core-properties"/>
    <ds:schemaRef ds:uri="http://schemas.microsoft.com/office/infopath/2007/PartnerControls"/>
    <ds:schemaRef ds:uri="http://www.w3.org/XML/1998/namespace"/>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ED72312B-C821-4F47-B6DF-AE3C28AFD9A8}"/>
</file>

<file path=customXml/itemProps3.xml><?xml version="1.0" encoding="utf-8"?>
<ds:datastoreItem xmlns:ds="http://schemas.openxmlformats.org/officeDocument/2006/customXml" ds:itemID="{8EF249A5-D214-4C6D-BE75-377AAB747519}">
  <ds:schemaRefs>
    <ds:schemaRef ds:uri="http://schemas.microsoft.com/sharepoint/v3/contenttype/forms"/>
  </ds:schemaRefs>
</ds:datastoreItem>
</file>

<file path=customXml/itemProps4.xml><?xml version="1.0" encoding="utf-8"?>
<ds:datastoreItem xmlns:ds="http://schemas.openxmlformats.org/officeDocument/2006/customXml" ds:itemID="{738BAF9F-F319-42F7-83EA-D3A28B7929A3}"/>
</file>

<file path=docProps/app.xml><?xml version="1.0" encoding="utf-8"?>
<Properties xmlns="http://schemas.openxmlformats.org/officeDocument/2006/extended-properties" xmlns:vt="http://schemas.openxmlformats.org/officeDocument/2006/docPropsVTypes">
  <TotalTime>5803</TotalTime>
  <Words>3414</Words>
  <Application>Microsoft Office PowerPoint</Application>
  <PresentationFormat>Widescreen</PresentationFormat>
  <Paragraphs>484</Paragraphs>
  <Slides>31</Slides>
  <Notes>3</Notes>
  <HiddenSlides>0</HiddenSlides>
  <MMClips>0</MMClips>
  <ScaleCrop>false</ScaleCrop>
  <HeadingPairs>
    <vt:vector size="6" baseType="variant">
      <vt:variant>
        <vt:lpstr>Fonts Used</vt:lpstr>
      </vt:variant>
      <vt:variant>
        <vt:i4>14</vt:i4>
      </vt:variant>
      <vt:variant>
        <vt:lpstr>Theme</vt:lpstr>
      </vt:variant>
      <vt:variant>
        <vt:i4>6</vt:i4>
      </vt:variant>
      <vt:variant>
        <vt:lpstr>Slide Titles</vt:lpstr>
      </vt:variant>
      <vt:variant>
        <vt:i4>31</vt:i4>
      </vt:variant>
    </vt:vector>
  </HeadingPairs>
  <TitlesOfParts>
    <vt:vector size="51" baseType="lpstr">
      <vt:lpstr>Aptos</vt:lpstr>
      <vt:lpstr>Aptos Display</vt:lpstr>
      <vt:lpstr>Arial</vt:lpstr>
      <vt:lpstr>Arial,Sans-Serif</vt:lpstr>
      <vt:lpstr>Calibri</vt:lpstr>
      <vt:lpstr>IBM Plex Sans</vt:lpstr>
      <vt:lpstr>Impact</vt:lpstr>
      <vt:lpstr>Quicksand</vt:lpstr>
      <vt:lpstr>Quicksand Bold</vt:lpstr>
      <vt:lpstr>Quicksand Light</vt:lpstr>
      <vt:lpstr>Quicksand Medium</vt:lpstr>
      <vt:lpstr>Roboto</vt:lpstr>
      <vt:lpstr>Roboto Light</vt:lpstr>
      <vt:lpstr>Wingdings</vt:lpstr>
      <vt:lpstr>1_Kantoorthema</vt:lpstr>
      <vt:lpstr>Kantoorthema</vt:lpstr>
      <vt:lpstr>9_Kantoorthema</vt:lpstr>
      <vt:lpstr>3_Kantoorthema</vt:lpstr>
      <vt:lpstr>1_Office Theme</vt:lpstr>
      <vt:lpstr>7_Kantoorthema</vt:lpstr>
      <vt:lpstr>Session 5: Collaboration Opportunities within the EOSC Partnership</vt:lpstr>
      <vt:lpstr>Today’s Topics</vt:lpstr>
      <vt:lpstr>Rationalisation of EOSC Ecosystem</vt:lpstr>
      <vt:lpstr>Sustaining EOSC in practice</vt:lpstr>
      <vt:lpstr>PowerPoint Presentation</vt:lpstr>
      <vt:lpstr>Overview of SRIA Strategic Priorities</vt:lpstr>
      <vt:lpstr>PowerPoint Presentation</vt:lpstr>
      <vt:lpstr>2025 awardees</vt:lpstr>
      <vt:lpstr>Considerations</vt:lpstr>
      <vt:lpstr>PowerPoint Presentation</vt:lpstr>
      <vt:lpstr>Task Force 1: Semantic Interoperability</vt:lpstr>
      <vt:lpstr>Task Force 2: FAIR Data and AI</vt:lpstr>
      <vt:lpstr>Task Force 3: Quality, Trust, and Sovereignty of Data</vt:lpstr>
      <vt:lpstr>Task Force 4: Long-term data retention and reusability</vt:lpstr>
      <vt:lpstr>Task Force 5: Health Data</vt:lpstr>
      <vt:lpstr>OAEG: Artificial Intelligence &amp; Science</vt:lpstr>
      <vt:lpstr>OAEG: Research Software</vt:lpstr>
      <vt:lpstr>OAEG: Skills, Training &amp; Recognition</vt:lpstr>
      <vt:lpstr>Next Steps</vt:lpstr>
      <vt:lpstr>Q&amp;A</vt:lpstr>
      <vt:lpstr>PowerPoint Presentation</vt:lpstr>
      <vt:lpstr>Breakout sessions: 28 January 2026</vt:lpstr>
      <vt:lpstr>Brokerage event  </vt:lpstr>
      <vt:lpstr>The event numbers</vt:lpstr>
      <vt:lpstr>On-site, Immediate feedback</vt:lpstr>
      <vt:lpstr>Impact Assessment of the EOSC-Stakeholder Brokerage Event</vt:lpstr>
      <vt:lpstr>Follow-up Impact Assessment (June 2026)</vt:lpstr>
      <vt:lpstr>Impact KPI dashboard</vt:lpstr>
      <vt:lpstr>Respondent profiles</vt:lpstr>
      <vt:lpstr>EOSC project representation chart</vt:lpstr>
      <vt:lpstr>How do we move forward?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Ute Gunsenheimer</dc:creator>
  <cp:lastModifiedBy>LIEBLER Stefan (RTD)</cp:lastModifiedBy>
  <cp:revision>11</cp:revision>
  <dcterms:created xsi:type="dcterms:W3CDTF">2026-04-26T14:17:06Z</dcterms:created>
  <dcterms:modified xsi:type="dcterms:W3CDTF">2026-07-09T11:08:59Z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0x01010011BA2657F33C78458957214F412992C5</vt:lpwstr>
  </property>
  <property fmtid="{D5CDD505-2E9C-101B-9397-08002B2CF9AE}" pid="3" name="MediaServiceImageTags">
    <vt:lpwstr/>
  </property>
  <property fmtid="{D5CDD505-2E9C-101B-9397-08002B2CF9AE}" pid="4" name="_dlc_DocIdItemGuid">
    <vt:lpwstr>87846fd8-3ae6-469b-bec1-243d04a9655f</vt:lpwstr>
  </property>
  <property fmtid="{D5CDD505-2E9C-101B-9397-08002B2CF9AE}" pid="5" name="MSIP_Label_6bd9ddd1-4d20-43f6-abfa-fc3c07406f94_Enabled">
    <vt:lpwstr>true</vt:lpwstr>
  </property>
  <property fmtid="{D5CDD505-2E9C-101B-9397-08002B2CF9AE}" pid="6" name="MSIP_Label_6bd9ddd1-4d20-43f6-abfa-fc3c07406f94_SetDate">
    <vt:lpwstr>2026-07-09T11:08:59Z</vt:lpwstr>
  </property>
  <property fmtid="{D5CDD505-2E9C-101B-9397-08002B2CF9AE}" pid="7" name="MSIP_Label_6bd9ddd1-4d20-43f6-abfa-fc3c07406f94_Method">
    <vt:lpwstr>Standard</vt:lpwstr>
  </property>
  <property fmtid="{D5CDD505-2E9C-101B-9397-08002B2CF9AE}" pid="8" name="MSIP_Label_6bd9ddd1-4d20-43f6-abfa-fc3c07406f94_Name">
    <vt:lpwstr>Commission Use</vt:lpwstr>
  </property>
  <property fmtid="{D5CDD505-2E9C-101B-9397-08002B2CF9AE}" pid="9" name="MSIP_Label_6bd9ddd1-4d20-43f6-abfa-fc3c07406f94_SiteId">
    <vt:lpwstr>b24c8b06-522c-46fe-9080-70926f8dddb1</vt:lpwstr>
  </property>
  <property fmtid="{D5CDD505-2E9C-101B-9397-08002B2CF9AE}" pid="10" name="MSIP_Label_6bd9ddd1-4d20-43f6-abfa-fc3c07406f94_ActionId">
    <vt:lpwstr>668097cd-f93d-4b24-8553-5a9353770d81</vt:lpwstr>
  </property>
  <property fmtid="{D5CDD505-2E9C-101B-9397-08002B2CF9AE}" pid="11" name="MSIP_Label_6bd9ddd1-4d20-43f6-abfa-fc3c07406f94_ContentBits">
    <vt:lpwstr>0</vt:lpwstr>
  </property>
  <property fmtid="{D5CDD505-2E9C-101B-9397-08002B2CF9AE}" pid="12" name="MSIP_Label_6bd9ddd1-4d20-43f6-abfa-fc3c07406f94_Tag">
    <vt:lpwstr>10, 3, 0, 1</vt:lpwstr>
  </property>
</Properties>
</file>