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5"/>
  </p:sldMasterIdLst>
  <p:notesMasterIdLst>
    <p:notesMasterId r:id="rId12"/>
  </p:notesMasterIdLst>
  <p:handoutMasterIdLst>
    <p:handoutMasterId r:id="rId13"/>
  </p:handoutMasterIdLst>
  <p:sldIdLst>
    <p:sldId id="256" r:id="rId6"/>
    <p:sldId id="2147483418" r:id="rId7"/>
    <p:sldId id="259" r:id="rId8"/>
    <p:sldId id="257" r:id="rId9"/>
    <p:sldId id="258" r:id="rId10"/>
    <p:sldId id="2147483419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204"/>
    <a:srgbClr val="008691"/>
    <a:srgbClr val="FF5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F9A2CD-9013-E145-8786-DCEBBCF2DF84}" v="2" dt="2026-07-03T13:05:15.7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00"/>
    <p:restoredTop sz="94863"/>
  </p:normalViewPr>
  <p:slideViewPr>
    <p:cSldViewPr snapToGrid="0" snapToObjects="1">
      <p:cViewPr>
        <p:scale>
          <a:sx n="111" d="100"/>
          <a:sy n="111" d="100"/>
        </p:scale>
        <p:origin x="882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customXml" Target="../customXml/item5.xml"/><Relationship Id="rId14" Type="http://schemas.openxmlformats.org/officeDocument/2006/relationships/presProps" Target="presProps.xml"/><Relationship Id="rId9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F783BC-3B7C-4089-9641-1C9FBC2A146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9DDED0-5BF5-44F7-9129-3DE0DF44BEF4}">
      <dgm:prSet/>
      <dgm:spPr>
        <a:solidFill>
          <a:srgbClr val="008691"/>
        </a:solidFill>
        <a:ln>
          <a:solidFill>
            <a:srgbClr val="008691"/>
          </a:solidFill>
        </a:ln>
      </dgm:spPr>
      <dgm:t>
        <a:bodyPr/>
        <a:lstStyle/>
        <a:p>
          <a:r>
            <a:rPr lang="en-IE" b="0" i="0" baseline="0">
              <a:latin typeface="Quicksand" pitchFamily="2" charset="77"/>
            </a:rPr>
            <a:t>Operationalisation of the EOSC Federation</a:t>
          </a:r>
          <a:endParaRPr lang="en-US" b="0" i="0">
            <a:latin typeface="Quicksand" pitchFamily="2" charset="77"/>
          </a:endParaRPr>
        </a:p>
      </dgm:t>
    </dgm:pt>
    <dgm:pt modelId="{4FE977D7-0338-4CC4-ABA5-8456CD73830F}" type="parTrans" cxnId="{82596796-73B4-4366-A6CB-CF517D7136A4}">
      <dgm:prSet/>
      <dgm:spPr/>
      <dgm:t>
        <a:bodyPr/>
        <a:lstStyle/>
        <a:p>
          <a:endParaRPr lang="en-US"/>
        </a:p>
      </dgm:t>
    </dgm:pt>
    <dgm:pt modelId="{A770832E-3C62-443C-B869-29252F4F4A1A}" type="sibTrans" cxnId="{82596796-73B4-4366-A6CB-CF517D7136A4}">
      <dgm:prSet/>
      <dgm:spPr/>
      <dgm:t>
        <a:bodyPr/>
        <a:lstStyle/>
        <a:p>
          <a:endParaRPr lang="en-US"/>
        </a:p>
      </dgm:t>
    </dgm:pt>
    <dgm:pt modelId="{64AA08DA-2ABC-4B79-A9A2-6A28163F9293}">
      <dgm:prSet/>
      <dgm:spPr>
        <a:solidFill>
          <a:srgbClr val="FF5B7F"/>
        </a:solidFill>
        <a:ln>
          <a:solidFill>
            <a:srgbClr val="FF5B7F"/>
          </a:solidFill>
        </a:ln>
      </dgm:spPr>
      <dgm:t>
        <a:bodyPr/>
        <a:lstStyle/>
        <a:p>
          <a:r>
            <a:rPr lang="en-IE" b="0" i="0" baseline="0">
              <a:latin typeface="Quicksand" pitchFamily="2" charset="77"/>
            </a:rPr>
            <a:t>Data Sovereignty and Quality of Research Data</a:t>
          </a:r>
          <a:endParaRPr lang="en-US" b="0" i="0">
            <a:latin typeface="Quicksand" pitchFamily="2" charset="77"/>
          </a:endParaRPr>
        </a:p>
      </dgm:t>
    </dgm:pt>
    <dgm:pt modelId="{38438362-CE7A-44DA-8913-933E8B5B0085}" type="parTrans" cxnId="{AB59BFE1-D795-4E2D-88B6-42C70FA2C6A1}">
      <dgm:prSet/>
      <dgm:spPr/>
      <dgm:t>
        <a:bodyPr/>
        <a:lstStyle/>
        <a:p>
          <a:endParaRPr lang="en-US"/>
        </a:p>
      </dgm:t>
    </dgm:pt>
    <dgm:pt modelId="{9AE404A6-2615-4FED-A1C0-6EC30867051F}" type="sibTrans" cxnId="{AB59BFE1-D795-4E2D-88B6-42C70FA2C6A1}">
      <dgm:prSet/>
      <dgm:spPr/>
      <dgm:t>
        <a:bodyPr/>
        <a:lstStyle/>
        <a:p>
          <a:endParaRPr lang="en-US"/>
        </a:p>
      </dgm:t>
    </dgm:pt>
    <dgm:pt modelId="{FB5FE047-22E3-4F4D-8469-C60A8C7F4978}">
      <dgm:prSet/>
      <dgm:spPr>
        <a:solidFill>
          <a:srgbClr val="F2F2F2">
            <a:alpha val="90000"/>
          </a:srgbClr>
        </a:solidFill>
        <a:ln>
          <a:solidFill>
            <a:srgbClr val="F2F2F2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Data Sovereignty, Research Security, and Scientific Data Quality</a:t>
          </a: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B2090A45-6F00-4CA0-81B0-2642FCA820AF}" type="parTrans" cxnId="{DEFE0528-8768-49E8-9694-683ABDDA3742}">
      <dgm:prSet/>
      <dgm:spPr/>
      <dgm:t>
        <a:bodyPr/>
        <a:lstStyle/>
        <a:p>
          <a:endParaRPr lang="en-US"/>
        </a:p>
      </dgm:t>
    </dgm:pt>
    <dgm:pt modelId="{EE4139C5-D5BD-49CC-9EE7-1592D87285E5}" type="sibTrans" cxnId="{DEFE0528-8768-49E8-9694-683ABDDA3742}">
      <dgm:prSet/>
      <dgm:spPr/>
      <dgm:t>
        <a:bodyPr/>
        <a:lstStyle/>
        <a:p>
          <a:endParaRPr lang="en-US"/>
        </a:p>
      </dgm:t>
    </dgm:pt>
    <dgm:pt modelId="{FBBF1B2E-EA93-4595-AACF-049C1250F911}">
      <dgm:prSet/>
      <dgm:spPr>
        <a:solidFill>
          <a:srgbClr val="F2F2F2">
            <a:alpha val="90000"/>
          </a:srgbClr>
        </a:solidFill>
        <a:ln>
          <a:solidFill>
            <a:srgbClr val="F2F2F2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Long-Term Retention and Reproducibility of Research Outputs</a:t>
          </a: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EAC1AD4B-FFC5-4855-BF2D-3DEDF9795D96}" type="parTrans" cxnId="{7498040E-6E17-4600-A314-477C10774459}">
      <dgm:prSet/>
      <dgm:spPr/>
      <dgm:t>
        <a:bodyPr/>
        <a:lstStyle/>
        <a:p>
          <a:endParaRPr lang="en-US"/>
        </a:p>
      </dgm:t>
    </dgm:pt>
    <dgm:pt modelId="{7B183C16-6A32-4965-A0DE-53D47C71F67C}" type="sibTrans" cxnId="{7498040E-6E17-4600-A314-477C10774459}">
      <dgm:prSet/>
      <dgm:spPr/>
      <dgm:t>
        <a:bodyPr/>
        <a:lstStyle/>
        <a:p>
          <a:endParaRPr lang="en-US"/>
        </a:p>
      </dgm:t>
    </dgm:pt>
    <dgm:pt modelId="{4283A760-3A21-47B1-AFD4-F9A416DB8B18}">
      <dgm:prSet/>
      <dgm:spPr>
        <a:solidFill>
          <a:srgbClr val="F2F2F2">
            <a:alpha val="90000"/>
          </a:srgbClr>
        </a:solidFill>
        <a:ln>
          <a:solidFill>
            <a:srgbClr val="F2F2F2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Advanced Automation of FAIR and Quality Assessment</a:t>
          </a:r>
          <a:b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</a:b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13480D21-2BE1-4285-9A8D-480F1F3CD3EC}" type="parTrans" cxnId="{B501F6CC-ED63-4C98-96AC-ABD88183BD58}">
      <dgm:prSet/>
      <dgm:spPr/>
      <dgm:t>
        <a:bodyPr/>
        <a:lstStyle/>
        <a:p>
          <a:endParaRPr lang="en-US"/>
        </a:p>
      </dgm:t>
    </dgm:pt>
    <dgm:pt modelId="{0335533D-3157-4CB4-9134-D4969CD29E99}" type="sibTrans" cxnId="{B501F6CC-ED63-4C98-96AC-ABD88183BD58}">
      <dgm:prSet/>
      <dgm:spPr/>
      <dgm:t>
        <a:bodyPr/>
        <a:lstStyle/>
        <a:p>
          <a:endParaRPr lang="en-US"/>
        </a:p>
      </dgm:t>
    </dgm:pt>
    <dgm:pt modelId="{361217EB-0DE3-489C-A11D-E015D1B3C64A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en-IE" b="0" i="0" baseline="0">
              <a:latin typeface="Quicksand" pitchFamily="2" charset="77"/>
            </a:rPr>
            <a:t>AI and EOSC</a:t>
          </a:r>
          <a:endParaRPr lang="en-US" b="0" i="0">
            <a:latin typeface="Quicksand" pitchFamily="2" charset="77"/>
          </a:endParaRPr>
        </a:p>
      </dgm:t>
    </dgm:pt>
    <dgm:pt modelId="{573A298D-6AE0-4526-8BE5-D31740ED8C0D}" type="parTrans" cxnId="{79CE3756-743F-440D-AF69-E8019BB55C88}">
      <dgm:prSet/>
      <dgm:spPr/>
      <dgm:t>
        <a:bodyPr/>
        <a:lstStyle/>
        <a:p>
          <a:endParaRPr lang="en-US"/>
        </a:p>
      </dgm:t>
    </dgm:pt>
    <dgm:pt modelId="{F540FCA0-7AAC-4454-84B4-9A0E54650599}" type="sibTrans" cxnId="{79CE3756-743F-440D-AF69-E8019BB55C88}">
      <dgm:prSet/>
      <dgm:spPr/>
      <dgm:t>
        <a:bodyPr/>
        <a:lstStyle/>
        <a:p>
          <a:endParaRPr lang="en-US"/>
        </a:p>
      </dgm:t>
    </dgm:pt>
    <dgm:pt modelId="{EE5235D5-EFAD-4FC5-8DBB-6467DA162EC8}">
      <dgm:prSet/>
      <dgm:spPr>
        <a:solidFill>
          <a:srgbClr val="F2F2F2">
            <a:alpha val="90000"/>
          </a:srgbClr>
        </a:solidFill>
        <a:ln>
          <a:solidFill>
            <a:srgbClr val="F2F2F2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Common Understanding of AI and Strategic Convergence</a:t>
          </a: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50C70197-7A17-4B73-A6AD-A7A85F38369B}" type="parTrans" cxnId="{888DD1AD-3B02-4DD1-9330-2E2830B1BF6C}">
      <dgm:prSet/>
      <dgm:spPr/>
      <dgm:t>
        <a:bodyPr/>
        <a:lstStyle/>
        <a:p>
          <a:endParaRPr lang="en-US"/>
        </a:p>
      </dgm:t>
    </dgm:pt>
    <dgm:pt modelId="{29AE327F-E78D-4B7C-80AF-70EF50EE916D}" type="sibTrans" cxnId="{888DD1AD-3B02-4DD1-9330-2E2830B1BF6C}">
      <dgm:prSet/>
      <dgm:spPr/>
      <dgm:t>
        <a:bodyPr/>
        <a:lstStyle/>
        <a:p>
          <a:endParaRPr lang="en-US"/>
        </a:p>
      </dgm:t>
    </dgm:pt>
    <dgm:pt modelId="{749FC91F-55D1-4825-989B-17BB7A7D5A44}">
      <dgm:prSet/>
      <dgm:spPr>
        <a:solidFill>
          <a:srgbClr val="F2F2F2">
            <a:alpha val="90000"/>
          </a:srgbClr>
        </a:solidFill>
        <a:ln>
          <a:solidFill>
            <a:srgbClr val="F2F2F2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AI for FAIR: Leveraging AI for Data Management</a:t>
          </a: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63215EB8-1631-4FF7-BB11-DCF2F077B6E2}" type="parTrans" cxnId="{E0F59921-8B0A-4E6E-A361-BD588D1A464B}">
      <dgm:prSet/>
      <dgm:spPr/>
      <dgm:t>
        <a:bodyPr/>
        <a:lstStyle/>
        <a:p>
          <a:endParaRPr lang="en-US"/>
        </a:p>
      </dgm:t>
    </dgm:pt>
    <dgm:pt modelId="{D8C9CD7D-268D-452F-8A13-FC3B8FFDD775}" type="sibTrans" cxnId="{E0F59921-8B0A-4E6E-A361-BD588D1A464B}">
      <dgm:prSet/>
      <dgm:spPr/>
      <dgm:t>
        <a:bodyPr/>
        <a:lstStyle/>
        <a:p>
          <a:endParaRPr lang="en-US"/>
        </a:p>
      </dgm:t>
    </dgm:pt>
    <dgm:pt modelId="{50E2A355-FDD2-477E-9998-2BDD4FCE55BB}">
      <dgm:prSet/>
      <dgm:spPr>
        <a:solidFill>
          <a:srgbClr val="F2F2F2">
            <a:alpha val="90000"/>
          </a:srgbClr>
        </a:solidFill>
        <a:ln>
          <a:solidFill>
            <a:srgbClr val="F2F2F2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FAIR for AI: Ensuring Data Readiness</a:t>
          </a:r>
          <a:b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</a:b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B9455BEF-FA1A-41D6-AEDE-09F4A0F38A8B}" type="parTrans" cxnId="{6D4ABB68-A916-4968-B99D-48858D681BC8}">
      <dgm:prSet/>
      <dgm:spPr/>
      <dgm:t>
        <a:bodyPr/>
        <a:lstStyle/>
        <a:p>
          <a:endParaRPr lang="en-US"/>
        </a:p>
      </dgm:t>
    </dgm:pt>
    <dgm:pt modelId="{07E13FF2-9F88-4FFC-B500-73F92B129E4B}" type="sibTrans" cxnId="{6D4ABB68-A916-4968-B99D-48858D681BC8}">
      <dgm:prSet/>
      <dgm:spPr/>
      <dgm:t>
        <a:bodyPr/>
        <a:lstStyle/>
        <a:p>
          <a:endParaRPr lang="en-US"/>
        </a:p>
      </dgm:t>
    </dgm:pt>
    <dgm:pt modelId="{819BD91C-C6EA-463A-B9E1-1B7F505C6891}">
      <dgm:prSet/>
      <dgm:spPr>
        <a:solidFill>
          <a:srgbClr val="008691"/>
        </a:solidFill>
        <a:ln>
          <a:solidFill>
            <a:srgbClr val="008691"/>
          </a:solidFill>
        </a:ln>
      </dgm:spPr>
      <dgm:t>
        <a:bodyPr/>
        <a:lstStyle/>
        <a:p>
          <a:r>
            <a:rPr lang="en-IE" b="0" i="0" baseline="0">
              <a:latin typeface="Quicksand" pitchFamily="2" charset="77"/>
            </a:rPr>
            <a:t>User-Centricity</a:t>
          </a:r>
          <a:endParaRPr lang="en-US" b="0" i="0">
            <a:latin typeface="Quicksand" pitchFamily="2" charset="77"/>
          </a:endParaRPr>
        </a:p>
      </dgm:t>
    </dgm:pt>
    <dgm:pt modelId="{17B6CA3B-1465-4066-9D09-86B0340131AC}" type="parTrans" cxnId="{5A14BE43-71B5-4E9B-AFC9-5722C26FB2C1}">
      <dgm:prSet/>
      <dgm:spPr/>
      <dgm:t>
        <a:bodyPr/>
        <a:lstStyle/>
        <a:p>
          <a:endParaRPr lang="en-US"/>
        </a:p>
      </dgm:t>
    </dgm:pt>
    <dgm:pt modelId="{604610EC-989C-4704-BF65-D9DFCDA35B1A}" type="sibTrans" cxnId="{5A14BE43-71B5-4E9B-AFC9-5722C26FB2C1}">
      <dgm:prSet/>
      <dgm:spPr/>
      <dgm:t>
        <a:bodyPr/>
        <a:lstStyle/>
        <a:p>
          <a:endParaRPr lang="en-US"/>
        </a:p>
      </dgm:t>
    </dgm:pt>
    <dgm:pt modelId="{4C7E5216-846F-4267-B22D-64A4CA89C71B}">
      <dgm:prSet/>
      <dgm:spPr>
        <a:solidFill>
          <a:srgbClr val="F2F2F2">
            <a:alpha val="90000"/>
          </a:srgbClr>
        </a:solidFill>
        <a:ln>
          <a:solidFill>
            <a:srgbClr val="F2F2F2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Engaging Researchers and Drive Scientific Discovery</a:t>
          </a:r>
          <a:endParaRPr lang="en-US" b="0" i="0">
            <a:latin typeface="Roboto Light" panose="02000000000000000000" pitchFamily="2" charset="0"/>
            <a:ea typeface="Roboto Light" panose="02000000000000000000" pitchFamily="2" charset="0"/>
          </a:endParaRPr>
        </a:p>
      </dgm:t>
    </dgm:pt>
    <dgm:pt modelId="{4DD9377E-B410-4992-8348-6BA3219DB5F9}" type="parTrans" cxnId="{0CD4D0AF-CF42-4141-8A8A-2503BB3E9308}">
      <dgm:prSet/>
      <dgm:spPr/>
      <dgm:t>
        <a:bodyPr/>
        <a:lstStyle/>
        <a:p>
          <a:endParaRPr lang="en-US"/>
        </a:p>
      </dgm:t>
    </dgm:pt>
    <dgm:pt modelId="{0ECBB6EC-5E50-4D77-8417-69A69578B598}" type="sibTrans" cxnId="{0CD4D0AF-CF42-4141-8A8A-2503BB3E9308}">
      <dgm:prSet/>
      <dgm:spPr/>
      <dgm:t>
        <a:bodyPr/>
        <a:lstStyle/>
        <a:p>
          <a:endParaRPr lang="en-US"/>
        </a:p>
      </dgm:t>
    </dgm:pt>
    <dgm:pt modelId="{4F702172-CE9D-4EFF-A76A-29FC09774211}">
      <dgm:prSet/>
      <dgm:spPr>
        <a:solidFill>
          <a:srgbClr val="F2F2F2">
            <a:alpha val="90000"/>
          </a:srgbClr>
        </a:solidFill>
        <a:ln>
          <a:solidFill>
            <a:srgbClr val="F2F2F2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  <a:t>Fostering Skills, Capacity, and Career Development</a:t>
          </a:r>
          <a:br>
            <a:rPr lang="en-IE" b="0" i="0" baseline="0"/>
          </a:br>
          <a:endParaRPr lang="en-US"/>
        </a:p>
      </dgm:t>
    </dgm:pt>
    <dgm:pt modelId="{1CF037D0-8234-45DF-96AE-92D839EF8CB9}" type="parTrans" cxnId="{8ED50773-8C9B-4046-8C0B-0AFDDDB61696}">
      <dgm:prSet/>
      <dgm:spPr/>
      <dgm:t>
        <a:bodyPr/>
        <a:lstStyle/>
        <a:p>
          <a:endParaRPr lang="en-US"/>
        </a:p>
      </dgm:t>
    </dgm:pt>
    <dgm:pt modelId="{9796AA1C-956C-471E-BEFC-EA91DE526234}" type="sibTrans" cxnId="{8ED50773-8C9B-4046-8C0B-0AFDDDB61696}">
      <dgm:prSet/>
      <dgm:spPr/>
      <dgm:t>
        <a:bodyPr/>
        <a:lstStyle/>
        <a:p>
          <a:endParaRPr lang="en-US"/>
        </a:p>
      </dgm:t>
    </dgm:pt>
    <dgm:pt modelId="{0F358AC6-545E-4A35-B126-3D661CDBF053}">
      <dgm:prSet/>
      <dgm:spPr>
        <a:solidFill>
          <a:srgbClr val="FF5B7F"/>
        </a:solidFill>
        <a:ln>
          <a:noFill/>
        </a:ln>
      </dgm:spPr>
      <dgm:t>
        <a:bodyPr/>
        <a:lstStyle/>
        <a:p>
          <a:r>
            <a:rPr lang="en-IE" b="0" i="0" baseline="0">
              <a:latin typeface="Quicksand" pitchFamily="2" charset="77"/>
            </a:rPr>
            <a:t>Strategic Alignment and Global Collaboration</a:t>
          </a:r>
          <a:endParaRPr lang="en-US" b="0" i="0">
            <a:latin typeface="Quicksand" pitchFamily="2" charset="77"/>
          </a:endParaRPr>
        </a:p>
      </dgm:t>
    </dgm:pt>
    <dgm:pt modelId="{5CDB73F3-0A53-47E9-B286-833673150327}" type="parTrans" cxnId="{37280B44-4630-4F8E-BB89-3F2D53A4DD8C}">
      <dgm:prSet/>
      <dgm:spPr/>
      <dgm:t>
        <a:bodyPr/>
        <a:lstStyle/>
        <a:p>
          <a:endParaRPr lang="en-US"/>
        </a:p>
      </dgm:t>
    </dgm:pt>
    <dgm:pt modelId="{3CFA219E-C9B0-4450-A407-493765F6D0F3}" type="sibTrans" cxnId="{37280B44-4630-4F8E-BB89-3F2D53A4DD8C}">
      <dgm:prSet/>
      <dgm:spPr/>
      <dgm:t>
        <a:bodyPr/>
        <a:lstStyle/>
        <a:p>
          <a:endParaRPr lang="en-US"/>
        </a:p>
      </dgm:t>
    </dgm:pt>
    <dgm:pt modelId="{A37D1D41-BB1C-5741-8780-8FEBB40E3E96}">
      <dgm:prSet/>
      <dgm:spPr>
        <a:solidFill>
          <a:srgbClr val="F2F2F2">
            <a:alpha val="90000"/>
          </a:srgbClr>
        </a:solidFill>
        <a:ln>
          <a:solidFill>
            <a:srgbClr val="F2F2F2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GB" b="0" i="0" baseline="0">
              <a:latin typeface="Roboto Light" panose="02000000000000000000" pitchFamily="2" charset="0"/>
              <a:ea typeface="Roboto Light" panose="02000000000000000000" pitchFamily="2" charset="0"/>
            </a:rPr>
            <a:t>Governance &amp; Sustainability
Production-Readiness
Technical Implementation</a:t>
          </a:r>
          <a:br>
            <a:rPr lang="en-IE" b="0" i="0" baseline="0">
              <a:latin typeface="Roboto Light" panose="02000000000000000000" pitchFamily="2" charset="0"/>
              <a:ea typeface="Roboto Light" panose="02000000000000000000" pitchFamily="2" charset="0"/>
            </a:rPr>
          </a:br>
          <a:endParaRPr lang="en-GB"/>
        </a:p>
      </dgm:t>
    </dgm:pt>
    <dgm:pt modelId="{A5F4ACD6-4E23-9E48-9178-DBD20152C4EC}" type="parTrans" cxnId="{F625083B-706D-D144-A6AF-9E8BB1BC7704}">
      <dgm:prSet/>
      <dgm:spPr/>
      <dgm:t>
        <a:bodyPr/>
        <a:lstStyle/>
        <a:p>
          <a:endParaRPr lang="en-GB"/>
        </a:p>
      </dgm:t>
    </dgm:pt>
    <dgm:pt modelId="{D011C2DF-1AC7-8148-873E-5ED404F2E0A8}" type="sibTrans" cxnId="{F625083B-706D-D144-A6AF-9E8BB1BC7704}">
      <dgm:prSet/>
      <dgm:spPr/>
      <dgm:t>
        <a:bodyPr/>
        <a:lstStyle/>
        <a:p>
          <a:endParaRPr lang="en-GB"/>
        </a:p>
      </dgm:t>
    </dgm:pt>
    <dgm:pt modelId="{3E30CB4E-AB33-3F48-96BA-8A5BC296CED7}">
      <dgm:prSet/>
      <dgm:spPr>
        <a:solidFill>
          <a:srgbClr val="F2F2F2">
            <a:alpha val="90000"/>
          </a:srgbClr>
        </a:solidFill>
        <a:ln>
          <a:solidFill>
            <a:srgbClr val="F2F2F2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GB" b="0" i="0">
              <a:latin typeface="Roboto Light" panose="02000000000000000000" pitchFamily="2" charset="0"/>
              <a:ea typeface="Roboto Light" panose="02000000000000000000" pitchFamily="2" charset="0"/>
            </a:rPr>
            <a:t>Strategic Alignment with European Initiatives
Global Collaboration</a:t>
          </a:r>
        </a:p>
      </dgm:t>
    </dgm:pt>
    <dgm:pt modelId="{6AE1665D-2021-A44F-97FD-CF11DA695BD5}" type="parTrans" cxnId="{E1263553-6A55-CA4B-AF19-50C92DEEA926}">
      <dgm:prSet/>
      <dgm:spPr/>
      <dgm:t>
        <a:bodyPr/>
        <a:lstStyle/>
        <a:p>
          <a:endParaRPr lang="en-GB"/>
        </a:p>
      </dgm:t>
    </dgm:pt>
    <dgm:pt modelId="{75A4E314-4FFF-7F4C-8491-792600A9D7B6}" type="sibTrans" cxnId="{E1263553-6A55-CA4B-AF19-50C92DEEA926}">
      <dgm:prSet/>
      <dgm:spPr/>
      <dgm:t>
        <a:bodyPr/>
        <a:lstStyle/>
        <a:p>
          <a:endParaRPr lang="en-GB"/>
        </a:p>
      </dgm:t>
    </dgm:pt>
    <dgm:pt modelId="{9F5C7C2A-E8FB-3B45-976B-E6BAA5E5EB63}" type="pres">
      <dgm:prSet presAssocID="{9CF783BC-3B7C-4089-9641-1C9FBC2A146C}" presName="Name0" presStyleCnt="0">
        <dgm:presLayoutVars>
          <dgm:dir/>
          <dgm:animLvl val="lvl"/>
          <dgm:resizeHandles val="exact"/>
        </dgm:presLayoutVars>
      </dgm:prSet>
      <dgm:spPr/>
    </dgm:pt>
    <dgm:pt modelId="{504C4FCF-AA3D-5442-9697-1FA6D5386D30}" type="pres">
      <dgm:prSet presAssocID="{529DDED0-5BF5-44F7-9129-3DE0DF44BEF4}" presName="composite" presStyleCnt="0"/>
      <dgm:spPr/>
    </dgm:pt>
    <dgm:pt modelId="{18001E48-AD92-E44E-ADE8-566BD536A7FB}" type="pres">
      <dgm:prSet presAssocID="{529DDED0-5BF5-44F7-9129-3DE0DF44BEF4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595B61D8-E5B2-B544-991E-56EC23368ECF}" type="pres">
      <dgm:prSet presAssocID="{529DDED0-5BF5-44F7-9129-3DE0DF44BEF4}" presName="desTx" presStyleLbl="alignAccFollowNode1" presStyleIdx="0" presStyleCnt="5">
        <dgm:presLayoutVars>
          <dgm:bulletEnabled val="1"/>
        </dgm:presLayoutVars>
      </dgm:prSet>
      <dgm:spPr/>
    </dgm:pt>
    <dgm:pt modelId="{D50E2F1E-3221-984E-BB21-48F7715011BF}" type="pres">
      <dgm:prSet presAssocID="{A770832E-3C62-443C-B869-29252F4F4A1A}" presName="space" presStyleCnt="0"/>
      <dgm:spPr/>
    </dgm:pt>
    <dgm:pt modelId="{1DA3B21E-705D-2745-ADE9-D3890877C08F}" type="pres">
      <dgm:prSet presAssocID="{64AA08DA-2ABC-4B79-A9A2-6A28163F9293}" presName="composite" presStyleCnt="0"/>
      <dgm:spPr/>
    </dgm:pt>
    <dgm:pt modelId="{4870F188-1EBF-7C4D-A89E-5059ABBB0080}" type="pres">
      <dgm:prSet presAssocID="{64AA08DA-2ABC-4B79-A9A2-6A28163F9293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D1743D65-5616-2641-8182-81E3AEFE24C3}" type="pres">
      <dgm:prSet presAssocID="{64AA08DA-2ABC-4B79-A9A2-6A28163F9293}" presName="desTx" presStyleLbl="alignAccFollowNode1" presStyleIdx="1" presStyleCnt="5">
        <dgm:presLayoutVars>
          <dgm:bulletEnabled val="1"/>
        </dgm:presLayoutVars>
      </dgm:prSet>
      <dgm:spPr/>
    </dgm:pt>
    <dgm:pt modelId="{4F904871-00FF-1145-93C9-8C49EAC13787}" type="pres">
      <dgm:prSet presAssocID="{9AE404A6-2615-4FED-A1C0-6EC30867051F}" presName="space" presStyleCnt="0"/>
      <dgm:spPr/>
    </dgm:pt>
    <dgm:pt modelId="{1481C8FA-F6B4-7F46-AC3F-F3710BC9A01F}" type="pres">
      <dgm:prSet presAssocID="{361217EB-0DE3-489C-A11D-E015D1B3C64A}" presName="composite" presStyleCnt="0"/>
      <dgm:spPr/>
    </dgm:pt>
    <dgm:pt modelId="{AD9F6B3C-AF9C-9B43-9784-6352CB246827}" type="pres">
      <dgm:prSet presAssocID="{361217EB-0DE3-489C-A11D-E015D1B3C64A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9AABB60C-6139-1D45-BACB-5F1028E13FFB}" type="pres">
      <dgm:prSet presAssocID="{361217EB-0DE3-489C-A11D-E015D1B3C64A}" presName="desTx" presStyleLbl="alignAccFollowNode1" presStyleIdx="2" presStyleCnt="5">
        <dgm:presLayoutVars>
          <dgm:bulletEnabled val="1"/>
        </dgm:presLayoutVars>
      </dgm:prSet>
      <dgm:spPr/>
    </dgm:pt>
    <dgm:pt modelId="{74FFB0AE-97F2-8043-AFFF-DF022F7D3446}" type="pres">
      <dgm:prSet presAssocID="{F540FCA0-7AAC-4454-84B4-9A0E54650599}" presName="space" presStyleCnt="0"/>
      <dgm:spPr/>
    </dgm:pt>
    <dgm:pt modelId="{C917EB74-8AD2-A043-BDCB-9EE2F3EEB36A}" type="pres">
      <dgm:prSet presAssocID="{819BD91C-C6EA-463A-B9E1-1B7F505C6891}" presName="composite" presStyleCnt="0"/>
      <dgm:spPr/>
    </dgm:pt>
    <dgm:pt modelId="{392005CF-2877-E040-97FB-F9D731BAB700}" type="pres">
      <dgm:prSet presAssocID="{819BD91C-C6EA-463A-B9E1-1B7F505C6891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0D83BBF4-2DA1-314D-9918-089D5B771B01}" type="pres">
      <dgm:prSet presAssocID="{819BD91C-C6EA-463A-B9E1-1B7F505C6891}" presName="desTx" presStyleLbl="alignAccFollowNode1" presStyleIdx="3" presStyleCnt="5">
        <dgm:presLayoutVars>
          <dgm:bulletEnabled val="1"/>
        </dgm:presLayoutVars>
      </dgm:prSet>
      <dgm:spPr/>
    </dgm:pt>
    <dgm:pt modelId="{BB122FEA-41FE-704F-9363-1EDD6BF0290B}" type="pres">
      <dgm:prSet presAssocID="{604610EC-989C-4704-BF65-D9DFCDA35B1A}" presName="space" presStyleCnt="0"/>
      <dgm:spPr/>
    </dgm:pt>
    <dgm:pt modelId="{D7E411FF-EA31-7547-8F80-C34AFBD7E2EF}" type="pres">
      <dgm:prSet presAssocID="{0F358AC6-545E-4A35-B126-3D661CDBF053}" presName="composite" presStyleCnt="0"/>
      <dgm:spPr/>
    </dgm:pt>
    <dgm:pt modelId="{59CD452D-CF59-2745-8601-5744DBC86DB8}" type="pres">
      <dgm:prSet presAssocID="{0F358AC6-545E-4A35-B126-3D661CDBF053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DCC99188-BFC0-2A40-8707-C07CBC491824}" type="pres">
      <dgm:prSet presAssocID="{0F358AC6-545E-4A35-B126-3D661CDBF053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7498040E-6E17-4600-A314-477C10774459}" srcId="{64AA08DA-2ABC-4B79-A9A2-6A28163F9293}" destId="{FBBF1B2E-EA93-4595-AACF-049C1250F911}" srcOrd="1" destOrd="0" parTransId="{EAC1AD4B-FFC5-4855-BF2D-3DEDF9795D96}" sibTransId="{7B183C16-6A32-4965-A0DE-53D47C71F67C}"/>
    <dgm:cxn modelId="{C4EF7B16-A93D-5540-9600-08FBC33897CE}" type="presOf" srcId="{361217EB-0DE3-489C-A11D-E015D1B3C64A}" destId="{AD9F6B3C-AF9C-9B43-9784-6352CB246827}" srcOrd="0" destOrd="0" presId="urn:microsoft.com/office/officeart/2005/8/layout/hList1"/>
    <dgm:cxn modelId="{E0F59921-8B0A-4E6E-A361-BD588D1A464B}" srcId="{361217EB-0DE3-489C-A11D-E015D1B3C64A}" destId="{749FC91F-55D1-4825-989B-17BB7A7D5A44}" srcOrd="1" destOrd="0" parTransId="{63215EB8-1631-4FF7-BB11-DCF2F077B6E2}" sibTransId="{D8C9CD7D-268D-452F-8A13-FC3B8FFDD775}"/>
    <dgm:cxn modelId="{F7171024-3233-7D4B-8AD5-AC9F433E1F28}" type="presOf" srcId="{9CF783BC-3B7C-4089-9641-1C9FBC2A146C}" destId="{9F5C7C2A-E8FB-3B45-976B-E6BAA5E5EB63}" srcOrd="0" destOrd="0" presId="urn:microsoft.com/office/officeart/2005/8/layout/hList1"/>
    <dgm:cxn modelId="{DEFE0528-8768-49E8-9694-683ABDDA3742}" srcId="{64AA08DA-2ABC-4B79-A9A2-6A28163F9293}" destId="{FB5FE047-22E3-4F4D-8469-C60A8C7F4978}" srcOrd="0" destOrd="0" parTransId="{B2090A45-6F00-4CA0-81B0-2642FCA820AF}" sibTransId="{EE4139C5-D5BD-49CC-9EE7-1592D87285E5}"/>
    <dgm:cxn modelId="{F625083B-706D-D144-A6AF-9E8BB1BC7704}" srcId="{529DDED0-5BF5-44F7-9129-3DE0DF44BEF4}" destId="{A37D1D41-BB1C-5741-8780-8FEBB40E3E96}" srcOrd="0" destOrd="0" parTransId="{A5F4ACD6-4E23-9E48-9178-DBD20152C4EC}" sibTransId="{D011C2DF-1AC7-8148-873E-5ED404F2E0A8}"/>
    <dgm:cxn modelId="{723BE83D-F045-F14F-8601-A0933A3049ED}" type="presOf" srcId="{64AA08DA-2ABC-4B79-A9A2-6A28163F9293}" destId="{4870F188-1EBF-7C4D-A89E-5059ABBB0080}" srcOrd="0" destOrd="0" presId="urn:microsoft.com/office/officeart/2005/8/layout/hList1"/>
    <dgm:cxn modelId="{5A14BE43-71B5-4E9B-AFC9-5722C26FB2C1}" srcId="{9CF783BC-3B7C-4089-9641-1C9FBC2A146C}" destId="{819BD91C-C6EA-463A-B9E1-1B7F505C6891}" srcOrd="3" destOrd="0" parTransId="{17B6CA3B-1465-4066-9D09-86B0340131AC}" sibTransId="{604610EC-989C-4704-BF65-D9DFCDA35B1A}"/>
    <dgm:cxn modelId="{37280B44-4630-4F8E-BB89-3F2D53A4DD8C}" srcId="{9CF783BC-3B7C-4089-9641-1C9FBC2A146C}" destId="{0F358AC6-545E-4A35-B126-3D661CDBF053}" srcOrd="4" destOrd="0" parTransId="{5CDB73F3-0A53-47E9-B286-833673150327}" sibTransId="{3CFA219E-C9B0-4450-A407-493765F6D0F3}"/>
    <dgm:cxn modelId="{6D4ABB68-A916-4968-B99D-48858D681BC8}" srcId="{361217EB-0DE3-489C-A11D-E015D1B3C64A}" destId="{50E2A355-FDD2-477E-9998-2BDD4FCE55BB}" srcOrd="2" destOrd="0" parTransId="{B9455BEF-FA1A-41D6-AEDE-09F4A0F38A8B}" sibTransId="{07E13FF2-9F88-4FFC-B500-73F92B129E4B}"/>
    <dgm:cxn modelId="{620EE64A-573E-D046-8F01-09A7F5BA1C9F}" type="presOf" srcId="{FB5FE047-22E3-4F4D-8469-C60A8C7F4978}" destId="{D1743D65-5616-2641-8182-81E3AEFE24C3}" srcOrd="0" destOrd="0" presId="urn:microsoft.com/office/officeart/2005/8/layout/hList1"/>
    <dgm:cxn modelId="{8ED50773-8C9B-4046-8C0B-0AFDDDB61696}" srcId="{819BD91C-C6EA-463A-B9E1-1B7F505C6891}" destId="{4F702172-CE9D-4EFF-A76A-29FC09774211}" srcOrd="1" destOrd="0" parTransId="{1CF037D0-8234-45DF-96AE-92D839EF8CB9}" sibTransId="{9796AA1C-956C-471E-BEFC-EA91DE526234}"/>
    <dgm:cxn modelId="{E1263553-6A55-CA4B-AF19-50C92DEEA926}" srcId="{0F358AC6-545E-4A35-B126-3D661CDBF053}" destId="{3E30CB4E-AB33-3F48-96BA-8A5BC296CED7}" srcOrd="0" destOrd="0" parTransId="{6AE1665D-2021-A44F-97FD-CF11DA695BD5}" sibTransId="{75A4E314-4FFF-7F4C-8491-792600A9D7B6}"/>
    <dgm:cxn modelId="{79CE3756-743F-440D-AF69-E8019BB55C88}" srcId="{9CF783BC-3B7C-4089-9641-1C9FBC2A146C}" destId="{361217EB-0DE3-489C-A11D-E015D1B3C64A}" srcOrd="2" destOrd="0" parTransId="{573A298D-6AE0-4526-8BE5-D31740ED8C0D}" sibTransId="{F540FCA0-7AAC-4454-84B4-9A0E54650599}"/>
    <dgm:cxn modelId="{FFF43F83-CADA-6F45-B8C4-3633648EB82D}" type="presOf" srcId="{3E30CB4E-AB33-3F48-96BA-8A5BC296CED7}" destId="{DCC99188-BFC0-2A40-8707-C07CBC491824}" srcOrd="0" destOrd="0" presId="urn:microsoft.com/office/officeart/2005/8/layout/hList1"/>
    <dgm:cxn modelId="{DF29CB84-C9F6-164F-82E2-0F1590A484F6}" type="presOf" srcId="{4F702172-CE9D-4EFF-A76A-29FC09774211}" destId="{0D83BBF4-2DA1-314D-9918-089D5B771B01}" srcOrd="0" destOrd="1" presId="urn:microsoft.com/office/officeart/2005/8/layout/hList1"/>
    <dgm:cxn modelId="{82596796-73B4-4366-A6CB-CF517D7136A4}" srcId="{9CF783BC-3B7C-4089-9641-1C9FBC2A146C}" destId="{529DDED0-5BF5-44F7-9129-3DE0DF44BEF4}" srcOrd="0" destOrd="0" parTransId="{4FE977D7-0338-4CC4-ABA5-8456CD73830F}" sibTransId="{A770832E-3C62-443C-B869-29252F4F4A1A}"/>
    <dgm:cxn modelId="{8D42E398-33D7-CC44-B159-69C355D101AC}" type="presOf" srcId="{4283A760-3A21-47B1-AFD4-F9A416DB8B18}" destId="{D1743D65-5616-2641-8182-81E3AEFE24C3}" srcOrd="0" destOrd="2" presId="urn:microsoft.com/office/officeart/2005/8/layout/hList1"/>
    <dgm:cxn modelId="{9CB12B99-FA10-D249-93BB-179455EBD402}" type="presOf" srcId="{FBBF1B2E-EA93-4595-AACF-049C1250F911}" destId="{D1743D65-5616-2641-8182-81E3AEFE24C3}" srcOrd="0" destOrd="1" presId="urn:microsoft.com/office/officeart/2005/8/layout/hList1"/>
    <dgm:cxn modelId="{B37681A7-3FD2-EE42-B1E5-EBBC69D18649}" type="presOf" srcId="{819BD91C-C6EA-463A-B9E1-1B7F505C6891}" destId="{392005CF-2877-E040-97FB-F9D731BAB700}" srcOrd="0" destOrd="0" presId="urn:microsoft.com/office/officeart/2005/8/layout/hList1"/>
    <dgm:cxn modelId="{888DD1AD-3B02-4DD1-9330-2E2830B1BF6C}" srcId="{361217EB-0DE3-489C-A11D-E015D1B3C64A}" destId="{EE5235D5-EFAD-4FC5-8DBB-6467DA162EC8}" srcOrd="0" destOrd="0" parTransId="{50C70197-7A17-4B73-A6AD-A7A85F38369B}" sibTransId="{29AE327F-E78D-4B7C-80AF-70EF50EE916D}"/>
    <dgm:cxn modelId="{0CD4D0AF-CF42-4141-8A8A-2503BB3E9308}" srcId="{819BD91C-C6EA-463A-B9E1-1B7F505C6891}" destId="{4C7E5216-846F-4267-B22D-64A4CA89C71B}" srcOrd="0" destOrd="0" parTransId="{4DD9377E-B410-4992-8348-6BA3219DB5F9}" sibTransId="{0ECBB6EC-5E50-4D77-8417-69A69578B598}"/>
    <dgm:cxn modelId="{D20F2EC4-8887-1545-AD67-E19B92824198}" type="presOf" srcId="{A37D1D41-BB1C-5741-8780-8FEBB40E3E96}" destId="{595B61D8-E5B2-B544-991E-56EC23368ECF}" srcOrd="0" destOrd="0" presId="urn:microsoft.com/office/officeart/2005/8/layout/hList1"/>
    <dgm:cxn modelId="{709936C5-EF99-F944-BFF7-512B649270AB}" type="presOf" srcId="{50E2A355-FDD2-477E-9998-2BDD4FCE55BB}" destId="{9AABB60C-6139-1D45-BACB-5F1028E13FFB}" srcOrd="0" destOrd="2" presId="urn:microsoft.com/office/officeart/2005/8/layout/hList1"/>
    <dgm:cxn modelId="{FFD19FCB-467A-4F47-8490-DD3324B7FF0C}" type="presOf" srcId="{749FC91F-55D1-4825-989B-17BB7A7D5A44}" destId="{9AABB60C-6139-1D45-BACB-5F1028E13FFB}" srcOrd="0" destOrd="1" presId="urn:microsoft.com/office/officeart/2005/8/layout/hList1"/>
    <dgm:cxn modelId="{B501F6CC-ED63-4C98-96AC-ABD88183BD58}" srcId="{64AA08DA-2ABC-4B79-A9A2-6A28163F9293}" destId="{4283A760-3A21-47B1-AFD4-F9A416DB8B18}" srcOrd="2" destOrd="0" parTransId="{13480D21-2BE1-4285-9A8D-480F1F3CD3EC}" sibTransId="{0335533D-3157-4CB4-9134-D4969CD29E99}"/>
    <dgm:cxn modelId="{3FED99D1-4110-7E44-9FE3-83F4BC666393}" type="presOf" srcId="{0F358AC6-545E-4A35-B126-3D661CDBF053}" destId="{59CD452D-CF59-2745-8601-5744DBC86DB8}" srcOrd="0" destOrd="0" presId="urn:microsoft.com/office/officeart/2005/8/layout/hList1"/>
    <dgm:cxn modelId="{AB59BFE1-D795-4E2D-88B6-42C70FA2C6A1}" srcId="{9CF783BC-3B7C-4089-9641-1C9FBC2A146C}" destId="{64AA08DA-2ABC-4B79-A9A2-6A28163F9293}" srcOrd="1" destOrd="0" parTransId="{38438362-CE7A-44DA-8913-933E8B5B0085}" sibTransId="{9AE404A6-2615-4FED-A1C0-6EC30867051F}"/>
    <dgm:cxn modelId="{990D82EA-606A-DC43-ADBB-73974F4006D9}" type="presOf" srcId="{4C7E5216-846F-4267-B22D-64A4CA89C71B}" destId="{0D83BBF4-2DA1-314D-9918-089D5B771B01}" srcOrd="0" destOrd="0" presId="urn:microsoft.com/office/officeart/2005/8/layout/hList1"/>
    <dgm:cxn modelId="{EC4952FA-5274-CE4B-953C-2BDEC2B2D927}" type="presOf" srcId="{EE5235D5-EFAD-4FC5-8DBB-6467DA162EC8}" destId="{9AABB60C-6139-1D45-BACB-5F1028E13FFB}" srcOrd="0" destOrd="0" presId="urn:microsoft.com/office/officeart/2005/8/layout/hList1"/>
    <dgm:cxn modelId="{AD00FBFA-E456-D247-82AF-B54B19CA0460}" type="presOf" srcId="{529DDED0-5BF5-44F7-9129-3DE0DF44BEF4}" destId="{18001E48-AD92-E44E-ADE8-566BD536A7FB}" srcOrd="0" destOrd="0" presId="urn:microsoft.com/office/officeart/2005/8/layout/hList1"/>
    <dgm:cxn modelId="{BA89A98F-A593-2B4E-BA44-049A5E664D38}" type="presParOf" srcId="{9F5C7C2A-E8FB-3B45-976B-E6BAA5E5EB63}" destId="{504C4FCF-AA3D-5442-9697-1FA6D5386D30}" srcOrd="0" destOrd="0" presId="urn:microsoft.com/office/officeart/2005/8/layout/hList1"/>
    <dgm:cxn modelId="{B7A86889-F08F-AE46-ABC2-7E0A05B776AB}" type="presParOf" srcId="{504C4FCF-AA3D-5442-9697-1FA6D5386D30}" destId="{18001E48-AD92-E44E-ADE8-566BD536A7FB}" srcOrd="0" destOrd="0" presId="urn:microsoft.com/office/officeart/2005/8/layout/hList1"/>
    <dgm:cxn modelId="{615FF09F-9E4D-7849-86D3-924E0B14C30A}" type="presParOf" srcId="{504C4FCF-AA3D-5442-9697-1FA6D5386D30}" destId="{595B61D8-E5B2-B544-991E-56EC23368ECF}" srcOrd="1" destOrd="0" presId="urn:microsoft.com/office/officeart/2005/8/layout/hList1"/>
    <dgm:cxn modelId="{055EC094-E982-F54B-B860-7C9BADCADCF8}" type="presParOf" srcId="{9F5C7C2A-E8FB-3B45-976B-E6BAA5E5EB63}" destId="{D50E2F1E-3221-984E-BB21-48F7715011BF}" srcOrd="1" destOrd="0" presId="urn:microsoft.com/office/officeart/2005/8/layout/hList1"/>
    <dgm:cxn modelId="{02587448-7A4C-6E41-A42A-1E2125C12B87}" type="presParOf" srcId="{9F5C7C2A-E8FB-3B45-976B-E6BAA5E5EB63}" destId="{1DA3B21E-705D-2745-ADE9-D3890877C08F}" srcOrd="2" destOrd="0" presId="urn:microsoft.com/office/officeart/2005/8/layout/hList1"/>
    <dgm:cxn modelId="{1988FCAE-E008-964B-A1E9-A331B3A9E1B8}" type="presParOf" srcId="{1DA3B21E-705D-2745-ADE9-D3890877C08F}" destId="{4870F188-1EBF-7C4D-A89E-5059ABBB0080}" srcOrd="0" destOrd="0" presId="urn:microsoft.com/office/officeart/2005/8/layout/hList1"/>
    <dgm:cxn modelId="{05979D84-1BFE-9A4E-BA66-E73736FE2600}" type="presParOf" srcId="{1DA3B21E-705D-2745-ADE9-D3890877C08F}" destId="{D1743D65-5616-2641-8182-81E3AEFE24C3}" srcOrd="1" destOrd="0" presId="urn:microsoft.com/office/officeart/2005/8/layout/hList1"/>
    <dgm:cxn modelId="{1ABC7019-6962-6546-AA43-AFBB30726626}" type="presParOf" srcId="{9F5C7C2A-E8FB-3B45-976B-E6BAA5E5EB63}" destId="{4F904871-00FF-1145-93C9-8C49EAC13787}" srcOrd="3" destOrd="0" presId="urn:microsoft.com/office/officeart/2005/8/layout/hList1"/>
    <dgm:cxn modelId="{2C7D5593-EBA6-B446-9E5F-57DCBCC78106}" type="presParOf" srcId="{9F5C7C2A-E8FB-3B45-976B-E6BAA5E5EB63}" destId="{1481C8FA-F6B4-7F46-AC3F-F3710BC9A01F}" srcOrd="4" destOrd="0" presId="urn:microsoft.com/office/officeart/2005/8/layout/hList1"/>
    <dgm:cxn modelId="{93981A00-2683-DB45-9405-04E371341A0D}" type="presParOf" srcId="{1481C8FA-F6B4-7F46-AC3F-F3710BC9A01F}" destId="{AD9F6B3C-AF9C-9B43-9784-6352CB246827}" srcOrd="0" destOrd="0" presId="urn:microsoft.com/office/officeart/2005/8/layout/hList1"/>
    <dgm:cxn modelId="{01A18804-DC27-1B46-B212-97B0C6D70A0A}" type="presParOf" srcId="{1481C8FA-F6B4-7F46-AC3F-F3710BC9A01F}" destId="{9AABB60C-6139-1D45-BACB-5F1028E13FFB}" srcOrd="1" destOrd="0" presId="urn:microsoft.com/office/officeart/2005/8/layout/hList1"/>
    <dgm:cxn modelId="{D9991CCF-F4EE-4541-AB33-7C6B2E086BF3}" type="presParOf" srcId="{9F5C7C2A-E8FB-3B45-976B-E6BAA5E5EB63}" destId="{74FFB0AE-97F2-8043-AFFF-DF022F7D3446}" srcOrd="5" destOrd="0" presId="urn:microsoft.com/office/officeart/2005/8/layout/hList1"/>
    <dgm:cxn modelId="{94AB0713-0ED3-064D-934B-77AE35967890}" type="presParOf" srcId="{9F5C7C2A-E8FB-3B45-976B-E6BAA5E5EB63}" destId="{C917EB74-8AD2-A043-BDCB-9EE2F3EEB36A}" srcOrd="6" destOrd="0" presId="urn:microsoft.com/office/officeart/2005/8/layout/hList1"/>
    <dgm:cxn modelId="{0B16598E-2877-6C43-96F5-1755D5C3B090}" type="presParOf" srcId="{C917EB74-8AD2-A043-BDCB-9EE2F3EEB36A}" destId="{392005CF-2877-E040-97FB-F9D731BAB700}" srcOrd="0" destOrd="0" presId="urn:microsoft.com/office/officeart/2005/8/layout/hList1"/>
    <dgm:cxn modelId="{D59FA026-AEBE-554C-A681-552E3479AD81}" type="presParOf" srcId="{C917EB74-8AD2-A043-BDCB-9EE2F3EEB36A}" destId="{0D83BBF4-2DA1-314D-9918-089D5B771B01}" srcOrd="1" destOrd="0" presId="urn:microsoft.com/office/officeart/2005/8/layout/hList1"/>
    <dgm:cxn modelId="{E6E6C368-5FB2-E648-9A9D-E54B4CC1C2D4}" type="presParOf" srcId="{9F5C7C2A-E8FB-3B45-976B-E6BAA5E5EB63}" destId="{BB122FEA-41FE-704F-9363-1EDD6BF0290B}" srcOrd="7" destOrd="0" presId="urn:microsoft.com/office/officeart/2005/8/layout/hList1"/>
    <dgm:cxn modelId="{DF181A1D-B307-C548-A28A-57E781F65BB3}" type="presParOf" srcId="{9F5C7C2A-E8FB-3B45-976B-E6BAA5E5EB63}" destId="{D7E411FF-EA31-7547-8F80-C34AFBD7E2EF}" srcOrd="8" destOrd="0" presId="urn:microsoft.com/office/officeart/2005/8/layout/hList1"/>
    <dgm:cxn modelId="{A71147CA-BD33-224A-AEBF-CD96CB4B78D3}" type="presParOf" srcId="{D7E411FF-EA31-7547-8F80-C34AFBD7E2EF}" destId="{59CD452D-CF59-2745-8601-5744DBC86DB8}" srcOrd="0" destOrd="0" presId="urn:microsoft.com/office/officeart/2005/8/layout/hList1"/>
    <dgm:cxn modelId="{1C1DD726-6196-0B48-816A-93D1862047BE}" type="presParOf" srcId="{D7E411FF-EA31-7547-8F80-C34AFBD7E2EF}" destId="{DCC99188-BFC0-2A40-8707-C07CBC49182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001E48-AD92-E44E-ADE8-566BD536A7FB}">
      <dsp:nvSpPr>
        <dsp:cNvPr id="0" name=""/>
        <dsp:cNvSpPr/>
      </dsp:nvSpPr>
      <dsp:spPr>
        <a:xfrm>
          <a:off x="5485" y="381011"/>
          <a:ext cx="2102606" cy="800196"/>
        </a:xfrm>
        <a:prstGeom prst="rect">
          <a:avLst/>
        </a:prstGeom>
        <a:solidFill>
          <a:srgbClr val="008691"/>
        </a:solidFill>
        <a:ln w="12700" cap="flat" cmpd="sng" algn="ctr">
          <a:solidFill>
            <a:srgbClr val="0086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0" i="0" kern="1200" baseline="0">
              <a:latin typeface="Quicksand" pitchFamily="2" charset="77"/>
            </a:rPr>
            <a:t>Operationalisation of the EOSC Federation</a:t>
          </a:r>
          <a:endParaRPr lang="en-US" sz="1600" b="0" i="0" kern="1200">
            <a:latin typeface="Quicksand" pitchFamily="2" charset="77"/>
          </a:endParaRPr>
        </a:p>
      </dsp:txBody>
      <dsp:txXfrm>
        <a:off x="5485" y="381011"/>
        <a:ext cx="2102606" cy="800196"/>
      </dsp:txXfrm>
    </dsp:sp>
    <dsp:sp modelId="{595B61D8-E5B2-B544-991E-56EC23368ECF}">
      <dsp:nvSpPr>
        <dsp:cNvPr id="0" name=""/>
        <dsp:cNvSpPr/>
      </dsp:nvSpPr>
      <dsp:spPr>
        <a:xfrm>
          <a:off x="5485" y="1181207"/>
          <a:ext cx="2102606" cy="3709867"/>
        </a:xfrm>
        <a:prstGeom prst="rect">
          <a:avLst/>
        </a:prstGeom>
        <a:solidFill>
          <a:srgbClr val="F2F2F2">
            <a:alpha val="90000"/>
          </a:srgbClr>
        </a:solidFill>
        <a:ln w="12700" cap="flat" cmpd="sng" algn="ctr">
          <a:solidFill>
            <a:srgbClr val="F2F2F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GB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Governance &amp; Sustainability
Production-Readiness
Technical Implementation</a:t>
          </a:r>
          <a:b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</a:br>
          <a:endParaRPr lang="en-GB" sz="1600" kern="1200"/>
        </a:p>
      </dsp:txBody>
      <dsp:txXfrm>
        <a:off x="5485" y="1181207"/>
        <a:ext cx="2102606" cy="3709867"/>
      </dsp:txXfrm>
    </dsp:sp>
    <dsp:sp modelId="{4870F188-1EBF-7C4D-A89E-5059ABBB0080}">
      <dsp:nvSpPr>
        <dsp:cNvPr id="0" name=""/>
        <dsp:cNvSpPr/>
      </dsp:nvSpPr>
      <dsp:spPr>
        <a:xfrm>
          <a:off x="2402456" y="381011"/>
          <a:ext cx="2102606" cy="800196"/>
        </a:xfrm>
        <a:prstGeom prst="rect">
          <a:avLst/>
        </a:prstGeom>
        <a:solidFill>
          <a:srgbClr val="FF5B7F"/>
        </a:solidFill>
        <a:ln w="12700" cap="flat" cmpd="sng" algn="ctr">
          <a:solidFill>
            <a:srgbClr val="FF5B7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0" i="0" kern="1200" baseline="0">
              <a:latin typeface="Quicksand" pitchFamily="2" charset="77"/>
            </a:rPr>
            <a:t>Data Sovereignty and Quality of Research Data</a:t>
          </a:r>
          <a:endParaRPr lang="en-US" sz="1600" b="0" i="0" kern="1200">
            <a:latin typeface="Quicksand" pitchFamily="2" charset="77"/>
          </a:endParaRPr>
        </a:p>
      </dsp:txBody>
      <dsp:txXfrm>
        <a:off x="2402456" y="381011"/>
        <a:ext cx="2102606" cy="800196"/>
      </dsp:txXfrm>
    </dsp:sp>
    <dsp:sp modelId="{D1743D65-5616-2641-8182-81E3AEFE24C3}">
      <dsp:nvSpPr>
        <dsp:cNvPr id="0" name=""/>
        <dsp:cNvSpPr/>
      </dsp:nvSpPr>
      <dsp:spPr>
        <a:xfrm>
          <a:off x="2402456" y="1181207"/>
          <a:ext cx="2102606" cy="3709867"/>
        </a:xfrm>
        <a:prstGeom prst="rect">
          <a:avLst/>
        </a:prstGeom>
        <a:solidFill>
          <a:srgbClr val="F2F2F2">
            <a:alpha val="90000"/>
          </a:srgbClr>
        </a:solidFill>
        <a:ln w="12700" cap="flat" cmpd="sng" algn="ctr">
          <a:solidFill>
            <a:srgbClr val="F2F2F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Data Sovereignty, Research Security, and Scientific Data Quality</a:t>
          </a: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Long-Term Retention and Reproducibility of Research Outputs</a:t>
          </a: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Advanced Automation of FAIR and Quality Assessment</a:t>
          </a:r>
          <a:b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</a:b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2402456" y="1181207"/>
        <a:ext cx="2102606" cy="3709867"/>
      </dsp:txXfrm>
    </dsp:sp>
    <dsp:sp modelId="{AD9F6B3C-AF9C-9B43-9784-6352CB246827}">
      <dsp:nvSpPr>
        <dsp:cNvPr id="0" name=""/>
        <dsp:cNvSpPr/>
      </dsp:nvSpPr>
      <dsp:spPr>
        <a:xfrm>
          <a:off x="4799427" y="381011"/>
          <a:ext cx="2102606" cy="800196"/>
        </a:xfrm>
        <a:prstGeom prst="rect">
          <a:avLst/>
        </a:pr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0" i="0" kern="1200" baseline="0">
              <a:latin typeface="Quicksand" pitchFamily="2" charset="77"/>
            </a:rPr>
            <a:t>AI and EOSC</a:t>
          </a:r>
          <a:endParaRPr lang="en-US" sz="1600" b="0" i="0" kern="1200">
            <a:latin typeface="Quicksand" pitchFamily="2" charset="77"/>
          </a:endParaRPr>
        </a:p>
      </dsp:txBody>
      <dsp:txXfrm>
        <a:off x="4799427" y="381011"/>
        <a:ext cx="2102606" cy="800196"/>
      </dsp:txXfrm>
    </dsp:sp>
    <dsp:sp modelId="{9AABB60C-6139-1D45-BACB-5F1028E13FFB}">
      <dsp:nvSpPr>
        <dsp:cNvPr id="0" name=""/>
        <dsp:cNvSpPr/>
      </dsp:nvSpPr>
      <dsp:spPr>
        <a:xfrm>
          <a:off x="4799427" y="1181207"/>
          <a:ext cx="2102606" cy="3709867"/>
        </a:xfrm>
        <a:prstGeom prst="rect">
          <a:avLst/>
        </a:prstGeom>
        <a:solidFill>
          <a:srgbClr val="F2F2F2">
            <a:alpha val="90000"/>
          </a:srgbClr>
        </a:solidFill>
        <a:ln w="12700" cap="flat" cmpd="sng" algn="ctr">
          <a:solidFill>
            <a:srgbClr val="F2F2F2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Common Understanding of AI and Strategic Convergence</a:t>
          </a: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AI for FAIR: Leveraging AI for Data Management</a:t>
          </a: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FAIR for AI: Ensuring Data Readiness</a:t>
          </a:r>
          <a:b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</a:b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</dsp:txBody>
      <dsp:txXfrm>
        <a:off x="4799427" y="1181207"/>
        <a:ext cx="2102606" cy="3709867"/>
      </dsp:txXfrm>
    </dsp:sp>
    <dsp:sp modelId="{392005CF-2877-E040-97FB-F9D731BAB700}">
      <dsp:nvSpPr>
        <dsp:cNvPr id="0" name=""/>
        <dsp:cNvSpPr/>
      </dsp:nvSpPr>
      <dsp:spPr>
        <a:xfrm>
          <a:off x="7196399" y="381011"/>
          <a:ext cx="2102606" cy="800196"/>
        </a:xfrm>
        <a:prstGeom prst="rect">
          <a:avLst/>
        </a:prstGeom>
        <a:solidFill>
          <a:srgbClr val="008691"/>
        </a:solidFill>
        <a:ln w="12700" cap="flat" cmpd="sng" algn="ctr">
          <a:solidFill>
            <a:srgbClr val="00869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0" i="0" kern="1200" baseline="0">
              <a:latin typeface="Quicksand" pitchFamily="2" charset="77"/>
            </a:rPr>
            <a:t>User-Centricity</a:t>
          </a:r>
          <a:endParaRPr lang="en-US" sz="1600" b="0" i="0" kern="1200">
            <a:latin typeface="Quicksand" pitchFamily="2" charset="77"/>
          </a:endParaRPr>
        </a:p>
      </dsp:txBody>
      <dsp:txXfrm>
        <a:off x="7196399" y="381011"/>
        <a:ext cx="2102606" cy="800196"/>
      </dsp:txXfrm>
    </dsp:sp>
    <dsp:sp modelId="{0D83BBF4-2DA1-314D-9918-089D5B771B01}">
      <dsp:nvSpPr>
        <dsp:cNvPr id="0" name=""/>
        <dsp:cNvSpPr/>
      </dsp:nvSpPr>
      <dsp:spPr>
        <a:xfrm>
          <a:off x="7196399" y="1181207"/>
          <a:ext cx="2102606" cy="3709867"/>
        </a:xfrm>
        <a:prstGeom prst="rect">
          <a:avLst/>
        </a:prstGeom>
        <a:solidFill>
          <a:srgbClr val="F2F2F2">
            <a:alpha val="90000"/>
          </a:srgbClr>
        </a:solidFill>
        <a:ln w="12700" cap="flat" cmpd="sng" algn="ctr">
          <a:solidFill>
            <a:srgbClr val="F2F2F2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Engaging Researchers and Drive Scientific Discovery</a:t>
          </a:r>
          <a:endParaRPr lang="en-US" sz="1600" b="0" i="0" kern="1200">
            <a:latin typeface="Roboto Light" panose="02000000000000000000" pitchFamily="2" charset="0"/>
            <a:ea typeface="Roboto Light" panose="02000000000000000000" pitchFamily="2" charset="0"/>
          </a:endParaRPr>
        </a:p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IE" sz="1600" b="0" i="0" kern="1200" baseline="0">
              <a:latin typeface="Roboto Light" panose="02000000000000000000" pitchFamily="2" charset="0"/>
              <a:ea typeface="Roboto Light" panose="02000000000000000000" pitchFamily="2" charset="0"/>
            </a:rPr>
            <a:t>Fostering Skills, Capacity, and Career Development</a:t>
          </a:r>
          <a:br>
            <a:rPr lang="en-IE" sz="1600" b="0" i="0" kern="1200" baseline="0"/>
          </a:br>
          <a:endParaRPr lang="en-US" sz="1600" kern="1200"/>
        </a:p>
      </dsp:txBody>
      <dsp:txXfrm>
        <a:off x="7196399" y="1181207"/>
        <a:ext cx="2102606" cy="3709867"/>
      </dsp:txXfrm>
    </dsp:sp>
    <dsp:sp modelId="{59CD452D-CF59-2745-8601-5744DBC86DB8}">
      <dsp:nvSpPr>
        <dsp:cNvPr id="0" name=""/>
        <dsp:cNvSpPr/>
      </dsp:nvSpPr>
      <dsp:spPr>
        <a:xfrm>
          <a:off x="9593370" y="381011"/>
          <a:ext cx="2102606" cy="800196"/>
        </a:xfrm>
        <a:prstGeom prst="rect">
          <a:avLst/>
        </a:prstGeom>
        <a:solidFill>
          <a:srgbClr val="FF5B7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b="0" i="0" kern="1200" baseline="0">
              <a:latin typeface="Quicksand" pitchFamily="2" charset="77"/>
            </a:rPr>
            <a:t>Strategic Alignment and Global Collaboration</a:t>
          </a:r>
          <a:endParaRPr lang="en-US" sz="1600" b="0" i="0" kern="1200">
            <a:latin typeface="Quicksand" pitchFamily="2" charset="77"/>
          </a:endParaRPr>
        </a:p>
      </dsp:txBody>
      <dsp:txXfrm>
        <a:off x="9593370" y="381011"/>
        <a:ext cx="2102606" cy="800196"/>
      </dsp:txXfrm>
    </dsp:sp>
    <dsp:sp modelId="{DCC99188-BFC0-2A40-8707-C07CBC491824}">
      <dsp:nvSpPr>
        <dsp:cNvPr id="0" name=""/>
        <dsp:cNvSpPr/>
      </dsp:nvSpPr>
      <dsp:spPr>
        <a:xfrm>
          <a:off x="9593370" y="1181207"/>
          <a:ext cx="2102606" cy="3709867"/>
        </a:xfrm>
        <a:prstGeom prst="rect">
          <a:avLst/>
        </a:prstGeom>
        <a:solidFill>
          <a:srgbClr val="F2F2F2">
            <a:alpha val="90000"/>
          </a:srgbClr>
        </a:solidFill>
        <a:ln w="12700" cap="flat" cmpd="sng" algn="ctr">
          <a:solidFill>
            <a:srgbClr val="F2F2F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100000"/>
            </a:lnSpc>
            <a:spcBef>
              <a:spcPts val="600"/>
            </a:spcBef>
            <a:spcAft>
              <a:spcPts val="600"/>
            </a:spcAft>
            <a:buChar char="•"/>
          </a:pPr>
          <a:r>
            <a:rPr lang="en-GB" sz="1600" b="0" i="0" kern="1200">
              <a:latin typeface="Roboto Light" panose="02000000000000000000" pitchFamily="2" charset="0"/>
              <a:ea typeface="Roboto Light" panose="02000000000000000000" pitchFamily="2" charset="0"/>
            </a:rPr>
            <a:t>Strategic Alignment with European Initiatives
Global Collaboration</a:t>
          </a:r>
        </a:p>
      </dsp:txBody>
      <dsp:txXfrm>
        <a:off x="9593370" y="1181207"/>
        <a:ext cx="2102606" cy="37098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795E16-BFB2-56BB-7C44-000AD15680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E3B8B3-7C35-053D-DB5C-80E0E7A54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50FAE-B7D3-DE41-AC46-0C3051F1689F}" type="datetimeFigureOut">
              <a:rPr lang="en-GB" smtClean="0"/>
              <a:t>06/07/2026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35B0B-F893-D581-6A6D-1B263E0E0E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2D977D-6E53-D200-B06B-CD8D3B7738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46E38-4A23-3347-83C4-1C49830A37C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6711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6-7-2026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Here goes the subtitle</a:t>
            </a:r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5377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353617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1013121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23A8F246-9187-262D-8EC1-219E3ABAB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, no twinfi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CFE752ED-40E2-C64A-2245-EE55EE3A46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1" y="436970"/>
            <a:ext cx="1297422" cy="2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97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dirty="0" err="1"/>
              <a:t>Insert</a:t>
            </a:r>
            <a:r>
              <a:rPr lang="nl-NL" dirty="0"/>
              <a:t>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F74582F7-7A91-F2A1-9A91-FE310393D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dirty="0" err="1"/>
              <a:t>Insert</a:t>
            </a:r>
            <a:r>
              <a:rPr lang="nl-NL" dirty="0"/>
              <a:t> Image  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4E2B70E-5485-79A1-4FA6-DDE226FB8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 dirty="0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A261FB-322C-8A0F-329F-54EA2DD261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8" r:id="rId3"/>
    <p:sldLayoutId id="2147483662" r:id="rId4"/>
    <p:sldLayoutId id="2147483665" r:id="rId5"/>
    <p:sldLayoutId id="2147483657" r:id="rId6"/>
    <p:sldLayoutId id="2147483666" r:id="rId7"/>
    <p:sldLayoutId id="2147483667" r:id="rId8"/>
    <p:sldLayoutId id="2147483651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a-blue-background-with-lines-and-dots-xuTJZ7uD7PI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29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4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diagramData" Target="../diagrams/data1.xml"/><Relationship Id="rId16" Type="http://schemas.openxmlformats.org/officeDocument/2006/relationships/image" Target="../media/image49.sv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44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48.png"/><Relationship Id="rId10" Type="http://schemas.openxmlformats.org/officeDocument/2006/relationships/image" Target="../media/image43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2.png"/><Relationship Id="rId14" Type="http://schemas.openxmlformats.org/officeDocument/2006/relationships/image" Target="../media/image47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8B70E-0D9E-0DF7-02EE-E6A19F541F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Opening remarks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288002-7E15-E973-774C-6976134796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Klaus Tochtermann, EOSC-A President</a:t>
            </a:r>
          </a:p>
        </p:txBody>
      </p:sp>
    </p:spTree>
    <p:extLst>
      <p:ext uri="{BB962C8B-B14F-4D97-AF65-F5344CB8AC3E}">
        <p14:creationId xmlns:p14="http://schemas.microsoft.com/office/powerpoint/2010/main" val="3461992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195A359-8584-C62A-7C8B-D71A814948B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1C9E8-29D9-1E59-DA12-0F317B80EC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07D8A2-C4C6-DF4C-DA4E-5F2A48EFD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r" defTabSz="914400" rtl="0" eaLnBrk="1" latinLnBrk="0" hangingPunct="1">
              <a:defRPr sz="900" b="0" i="0" kern="1200">
                <a:solidFill>
                  <a:srgbClr val="008691"/>
                </a:solidFill>
                <a:latin typeface="Roboto Light" panose="020000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1814595-6856-9B4E-BECB-F9B7E4876AE1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214F34-44E1-2DC3-D270-6E58EBBB5A19}"/>
              </a:ext>
            </a:extLst>
          </p:cNvPr>
          <p:cNvSpPr txBox="1"/>
          <p:nvPr/>
        </p:nvSpPr>
        <p:spPr>
          <a:xfrm>
            <a:off x="2771236" y="1289528"/>
            <a:ext cx="72064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EOSC</a:t>
            </a:r>
            <a:r>
              <a:rPr lang="en-GB" sz="2200" dirty="0">
                <a:solidFill>
                  <a:srgbClr val="FF5B7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is the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dirty="0">
                <a:solidFill>
                  <a:srgbClr val="FF5B7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Common European Data Space 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for Research and Innovation</a:t>
            </a:r>
          </a:p>
          <a:p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EOSC connects researchers, data, services and infrastructures </a:t>
            </a:r>
            <a:r>
              <a:rPr lang="en-GB" sz="2200" dirty="0">
                <a:solidFill>
                  <a:srgbClr val="FF5B7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across disciplines and borders</a:t>
            </a:r>
          </a:p>
          <a:p>
            <a:endParaRPr lang="en-GB" sz="2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EOSC helps to create a </a:t>
            </a:r>
            <a:r>
              <a:rPr lang="en-GB" sz="2200" dirty="0">
                <a:solidFill>
                  <a:srgbClr val="FF5B7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sovereign,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2200" dirty="0">
                <a:solidFill>
                  <a:srgbClr val="FF5B7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integrated, competitive and resilient </a:t>
            </a:r>
            <a:r>
              <a:rPr lang="en-GB" sz="2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European research and innovation ecosystem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9E19FD-C298-CA69-5963-D3BD9C41F3D3}"/>
              </a:ext>
            </a:extLst>
          </p:cNvPr>
          <p:cNvSpPr txBox="1"/>
          <p:nvPr/>
        </p:nvSpPr>
        <p:spPr>
          <a:xfrm>
            <a:off x="9448800" y="636890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Photo by </a:t>
            </a:r>
            <a:r>
              <a:rPr lang="en-GB" sz="1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Conny Schneider</a:t>
            </a:r>
            <a:r>
              <a:rPr lang="en-GB" sz="1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on </a:t>
            </a:r>
            <a:r>
              <a:rPr lang="en-GB" sz="10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Unsplash</a:t>
            </a:r>
            <a:endParaRPr lang="en-GB" sz="1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08303D69-9261-57C2-2D29-48F0EE588A9B}"/>
              </a:ext>
            </a:extLst>
          </p:cNvPr>
          <p:cNvSpPr txBox="1">
            <a:spLocks/>
          </p:cNvSpPr>
          <p:nvPr/>
        </p:nvSpPr>
        <p:spPr>
          <a:xfrm>
            <a:off x="1721738" y="307897"/>
            <a:ext cx="10470262" cy="603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en-IE" sz="3100" noProof="1">
                <a:solidFill>
                  <a:schemeClr val="bg1"/>
                </a:solidFill>
                <a:latin typeface="Quicksand" pitchFamily="2" charset="77"/>
              </a:rPr>
              <a:t>EOSC is a cornerstone of the European Research Area</a:t>
            </a:r>
          </a:p>
        </p:txBody>
      </p:sp>
      <p:pic>
        <p:nvPicPr>
          <p:cNvPr id="9" name="Graphic 8" descr="Badge Tick1 with solid fill">
            <a:extLst>
              <a:ext uri="{FF2B5EF4-FFF2-40B4-BE49-F238E27FC236}">
                <a16:creationId xmlns:a16="http://schemas.microsoft.com/office/drawing/2014/main" id="{A38292EE-EC90-842E-D0D6-89730CB184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941" y="1250575"/>
            <a:ext cx="828000" cy="828000"/>
          </a:xfrm>
          <a:prstGeom prst="rect">
            <a:avLst/>
          </a:prstGeom>
        </p:spPr>
      </p:pic>
      <p:pic>
        <p:nvPicPr>
          <p:cNvPr id="10" name="Graphic 9" descr="Badge Tick1 with solid fill">
            <a:extLst>
              <a:ext uri="{FF2B5EF4-FFF2-40B4-BE49-F238E27FC236}">
                <a16:creationId xmlns:a16="http://schemas.microsoft.com/office/drawing/2014/main" id="{46E76562-271A-7034-95A3-F5674E41EE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3977" y="2277034"/>
            <a:ext cx="828000" cy="828000"/>
          </a:xfrm>
          <a:prstGeom prst="rect">
            <a:avLst/>
          </a:prstGeom>
        </p:spPr>
      </p:pic>
      <p:pic>
        <p:nvPicPr>
          <p:cNvPr id="11" name="Graphic 10" descr="Badge Tick1 with solid fill">
            <a:extLst>
              <a:ext uri="{FF2B5EF4-FFF2-40B4-BE49-F238E27FC236}">
                <a16:creationId xmlns:a16="http://schemas.microsoft.com/office/drawing/2014/main" id="{C0E83EAB-D642-43E0-0420-C53BC2E521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1907" y="3236257"/>
            <a:ext cx="82800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86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4F3547-D843-BA90-4D08-CBFE4B274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64" y="4589150"/>
            <a:ext cx="2744401" cy="54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7A5862-F27A-DAB1-08B7-DA642AA52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083" y="3144580"/>
            <a:ext cx="2864401" cy="5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B4689A-5469-B6B0-281C-21E7D2140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3317" y="4581790"/>
            <a:ext cx="3135599" cy="5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A8940C-4625-B8B7-FB0B-DC4039A916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3783" y="3637993"/>
            <a:ext cx="3484801" cy="5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549A66-0DEE-0139-EFC7-11E36EBBEB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271" y="4050721"/>
            <a:ext cx="2396401" cy="54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8DF9AA-9445-EF37-452D-173036D22A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3782" y="2199003"/>
            <a:ext cx="3000000" cy="5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F8AA81-DD51-A48B-2376-5109D9EEF5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3782" y="2694415"/>
            <a:ext cx="2563200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CAC6A2-68B5-E7FE-1F0F-F0FCF21F46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3782" y="4053402"/>
            <a:ext cx="3000000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E2E9C97-ACE2-A0D8-76AE-A1022B3E66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23783" y="1701533"/>
            <a:ext cx="2732399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3238484-407F-0F19-9F77-D18E5E6A56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5271" y="1693013"/>
            <a:ext cx="2328002" cy="5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A7138B-DC93-7AB3-C6C0-07E97994AB7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5270" y="2197927"/>
            <a:ext cx="2468402" cy="5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FBB96E2-D774-0C4C-EFA2-EA64D952AEB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5270" y="2704410"/>
            <a:ext cx="2096400" cy="5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93743DF-E6EA-A3A9-8C08-7CF627588A4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7971" y="3141091"/>
            <a:ext cx="2301601" cy="5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BB5A020-CF4B-DA20-05E3-BEC4795590D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5271" y="3625271"/>
            <a:ext cx="2411999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45973D9-064D-62E8-3811-AEF15D76BCD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35488" y="1675214"/>
            <a:ext cx="2323200" cy="5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80FD9BB-09CC-684F-8719-A694ED4AEE1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35488" y="2164503"/>
            <a:ext cx="2379600" cy="5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BD1453F-9F9C-7C5F-F4FE-7B12B5506F9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35489" y="2652741"/>
            <a:ext cx="2232001" cy="54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573D3F0-2120-267E-F70B-E02CA632CDC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35488" y="4886768"/>
            <a:ext cx="3108002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FF4A574-E5FF-1820-46AD-3427EFEE026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035489" y="3052388"/>
            <a:ext cx="2416801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220FAC2-0876-4A03-7D86-7A7FA546274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035489" y="3504876"/>
            <a:ext cx="2376001" cy="54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B6172AE-3E34-BFEA-79AA-5E40D9C5AFD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035489" y="3979069"/>
            <a:ext cx="2662801" cy="54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A568032-02C7-BD93-2DC4-062BC73471A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35489" y="4465468"/>
            <a:ext cx="2324401" cy="54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20613D4-E338-67A9-A6E1-FDFE1ACCD62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890748" y="2189708"/>
            <a:ext cx="2742002" cy="54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D99D99C-141F-02DD-A020-0B75C53CDB9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886368" y="3134297"/>
            <a:ext cx="2744400" cy="54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1DBE66E-7AB0-17EB-CBE7-A951DEF3C70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890748" y="2655761"/>
            <a:ext cx="2257202" cy="54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749B2D8-D821-E22B-D710-0B75978E1A3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890748" y="3669192"/>
            <a:ext cx="2744400" cy="5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25634B8-2679-ACBC-9D4A-BFD4124CE94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890748" y="1676364"/>
            <a:ext cx="2995200" cy="5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F206923-FB56-ACEB-F38E-0B4B05887A7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890748" y="4129384"/>
            <a:ext cx="3321602" cy="540000"/>
          </a:xfrm>
          <a:prstGeom prst="rect">
            <a:avLst/>
          </a:prstGeom>
        </p:spPr>
      </p:pic>
      <p:sp>
        <p:nvSpPr>
          <p:cNvPr id="35" name="Title 2">
            <a:extLst>
              <a:ext uri="{FF2B5EF4-FFF2-40B4-BE49-F238E27FC236}">
                <a16:creationId xmlns:a16="http://schemas.microsoft.com/office/drawing/2014/main" id="{00E0321A-4DD9-519B-12A5-CC163F14D388}"/>
              </a:ext>
            </a:extLst>
          </p:cNvPr>
          <p:cNvSpPr txBox="1">
            <a:spLocks/>
          </p:cNvSpPr>
          <p:nvPr/>
        </p:nvSpPr>
        <p:spPr>
          <a:xfrm>
            <a:off x="1721738" y="447382"/>
            <a:ext cx="10470262" cy="603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en-IE" sz="2800" noProof="1">
                <a:solidFill>
                  <a:srgbClr val="008691"/>
                </a:solidFill>
                <a:latin typeface="Quicksand" pitchFamily="2" charset="77"/>
              </a:rPr>
              <a:t>EOSC Federation is growing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029712B-C1A6-374C-050C-F868BAFC4EFB}"/>
              </a:ext>
            </a:extLst>
          </p:cNvPr>
          <p:cNvSpPr/>
          <p:nvPr/>
        </p:nvSpPr>
        <p:spPr>
          <a:xfrm>
            <a:off x="278969" y="1098126"/>
            <a:ext cx="5827363" cy="4448014"/>
          </a:xfrm>
          <a:prstGeom prst="rect">
            <a:avLst/>
          </a:prstGeom>
          <a:solidFill>
            <a:srgbClr val="008691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8C873B0-3846-68A9-16FB-67FB9B236401}"/>
              </a:ext>
            </a:extLst>
          </p:cNvPr>
          <p:cNvSpPr/>
          <p:nvPr/>
        </p:nvSpPr>
        <p:spPr>
          <a:xfrm>
            <a:off x="6167151" y="1096256"/>
            <a:ext cx="5932699" cy="4448014"/>
          </a:xfrm>
          <a:prstGeom prst="rect">
            <a:avLst/>
          </a:prstGeom>
          <a:solidFill>
            <a:srgbClr val="008691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D5F9269-B362-6FF7-A6A9-26698E8FCFA1}"/>
              </a:ext>
            </a:extLst>
          </p:cNvPr>
          <p:cNvSpPr/>
          <p:nvPr/>
        </p:nvSpPr>
        <p:spPr>
          <a:xfrm>
            <a:off x="271849" y="5614954"/>
            <a:ext cx="11825416" cy="1030395"/>
          </a:xfrm>
          <a:prstGeom prst="rect">
            <a:avLst/>
          </a:prstGeom>
          <a:solidFill>
            <a:srgbClr val="FF5B7F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9F9D28-65E5-44FC-0105-D668B8218D48}"/>
              </a:ext>
            </a:extLst>
          </p:cNvPr>
          <p:cNvSpPr txBox="1"/>
          <p:nvPr/>
        </p:nvSpPr>
        <p:spPr>
          <a:xfrm>
            <a:off x="276447" y="5762842"/>
            <a:ext cx="11759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5B7F"/>
                </a:solidFill>
                <a:latin typeface="Quicksand" pitchFamily="2" charset="77"/>
                <a:ea typeface="Roboto" panose="02000000000000000000" pitchFamily="2" charset="0"/>
              </a:rPr>
              <a:t>INFRAEOSC projects provide an important additional resource for maturing the EOSC Federation:</a:t>
            </a:r>
          </a:p>
          <a:p>
            <a:pPr algn="ctr"/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</a:rPr>
              <a:t>developing federation capabilities, services, interoperability frameworks, AI solutions and trusted virtual research environments </a:t>
            </a:r>
            <a:r>
              <a:rPr lang="en-BE" sz="16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n-GB" sz="1500" dirty="0" err="1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1B9B6839-AADE-1389-08E6-627953832E74}"/>
              </a:ext>
            </a:extLst>
          </p:cNvPr>
          <p:cNvSpPr txBox="1">
            <a:spLocks/>
          </p:cNvSpPr>
          <p:nvPr/>
        </p:nvSpPr>
        <p:spPr>
          <a:xfrm>
            <a:off x="289887" y="1173938"/>
            <a:ext cx="2176866" cy="603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en-IE" sz="2300" noProof="1">
                <a:solidFill>
                  <a:srgbClr val="008691"/>
                </a:solidFill>
                <a:latin typeface="Quicksand" pitchFamily="2" charset="77"/>
              </a:rPr>
              <a:t>1st wave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278B16DF-00EF-E3B4-B6DC-AC4416BFE23A}"/>
              </a:ext>
            </a:extLst>
          </p:cNvPr>
          <p:cNvSpPr txBox="1">
            <a:spLocks/>
          </p:cNvSpPr>
          <p:nvPr/>
        </p:nvSpPr>
        <p:spPr>
          <a:xfrm>
            <a:off x="6226399" y="1145584"/>
            <a:ext cx="2176866" cy="60388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r>
              <a:rPr lang="en-IE" sz="2300" noProof="1">
                <a:solidFill>
                  <a:srgbClr val="008691"/>
                </a:solidFill>
                <a:latin typeface="Quicksand" pitchFamily="2" charset="77"/>
              </a:rPr>
              <a:t>2nd wave</a:t>
            </a:r>
          </a:p>
        </p:txBody>
      </p:sp>
    </p:spTree>
    <p:extLst>
      <p:ext uri="{BB962C8B-B14F-4D97-AF65-F5344CB8AC3E}">
        <p14:creationId xmlns:p14="http://schemas.microsoft.com/office/powerpoint/2010/main" val="180924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A9B676-7835-C2EA-F1C0-B270C8775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353617"/>
            <a:ext cx="9830179" cy="603887"/>
          </a:xfrm>
        </p:spPr>
        <p:txBody>
          <a:bodyPr anchor="ctr">
            <a:normAutofit/>
          </a:bodyPr>
          <a:lstStyle/>
          <a:p>
            <a:r>
              <a:rPr lang="en-IE" noProof="1"/>
              <a:t>Overview of proposed SRIA Strategic Priorities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09771-9CDA-5F1E-5703-2E02586C1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1814595-6856-9B4E-BECB-F9B7E4876AE1}" type="slidenum">
              <a:rPr lang="nl-NL" smtClean="0"/>
              <a:pPr>
                <a:spcAft>
                  <a:spcPts val="600"/>
                </a:spcAft>
              </a:pPr>
              <a:t>4</a:t>
            </a:fld>
            <a:endParaRPr lang="nl-NL"/>
          </a:p>
        </p:txBody>
      </p:sp>
      <p:graphicFrame>
        <p:nvGraphicFramePr>
          <p:cNvPr id="9" name="Rectangle 1">
            <a:extLst>
              <a:ext uri="{FF2B5EF4-FFF2-40B4-BE49-F238E27FC236}">
                <a16:creationId xmlns:a16="http://schemas.microsoft.com/office/drawing/2014/main" id="{E50FE244-A392-59A9-F79F-87319C975479}"/>
              </a:ext>
            </a:extLst>
          </p:cNvPr>
          <p:cNvGraphicFramePr>
            <a:graphicFrameLocks noGrp="1"/>
          </p:cNvGraphicFramePr>
          <p:nvPr>
            <p:ph sz="half" idx="15"/>
          </p:nvPr>
        </p:nvGraphicFramePr>
        <p:xfrm>
          <a:off x="314326" y="1257301"/>
          <a:ext cx="11701462" cy="5272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phic 1" descr="Badge 5 with solid fill">
            <a:extLst>
              <a:ext uri="{FF2B5EF4-FFF2-40B4-BE49-F238E27FC236}">
                <a16:creationId xmlns:a16="http://schemas.microsoft.com/office/drawing/2014/main" id="{865A0128-A395-2DBD-0D3D-8D961DE65F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60660" y="992889"/>
            <a:ext cx="540000" cy="540000"/>
          </a:xfrm>
          <a:prstGeom prst="rect">
            <a:avLst/>
          </a:prstGeom>
        </p:spPr>
      </p:pic>
      <p:pic>
        <p:nvPicPr>
          <p:cNvPr id="5" name="Graphic 4" descr="Badge 4 with solid fill">
            <a:extLst>
              <a:ext uri="{FF2B5EF4-FFF2-40B4-BE49-F238E27FC236}">
                <a16:creationId xmlns:a16="http://schemas.microsoft.com/office/drawing/2014/main" id="{B8D0B53C-6311-6B47-0735-4964751281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38911" y="985726"/>
            <a:ext cx="540000" cy="540000"/>
          </a:xfrm>
          <a:prstGeom prst="rect">
            <a:avLst/>
          </a:prstGeom>
        </p:spPr>
      </p:pic>
      <p:pic>
        <p:nvPicPr>
          <p:cNvPr id="6" name="Graphic 5" descr="Badge 3 with solid fill">
            <a:extLst>
              <a:ext uri="{FF2B5EF4-FFF2-40B4-BE49-F238E27FC236}">
                <a16:creationId xmlns:a16="http://schemas.microsoft.com/office/drawing/2014/main" id="{603CA2A1-A06E-D67E-F7C0-8DD2C8FFE7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74309" y="992851"/>
            <a:ext cx="540000" cy="540000"/>
          </a:xfrm>
          <a:prstGeom prst="rect">
            <a:avLst/>
          </a:prstGeom>
        </p:spPr>
      </p:pic>
      <p:pic>
        <p:nvPicPr>
          <p:cNvPr id="8" name="Graphic 7" descr="Badge with solid fill">
            <a:extLst>
              <a:ext uri="{FF2B5EF4-FFF2-40B4-BE49-F238E27FC236}">
                <a16:creationId xmlns:a16="http://schemas.microsoft.com/office/drawing/2014/main" id="{D7E76023-D5C2-0C94-FC8D-A9490142182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6848" y="985687"/>
            <a:ext cx="540000" cy="540000"/>
          </a:xfrm>
          <a:prstGeom prst="rect">
            <a:avLst/>
          </a:prstGeom>
        </p:spPr>
      </p:pic>
      <p:pic>
        <p:nvPicPr>
          <p:cNvPr id="10" name="Graphic 9" descr="Badge 1 with solid fill">
            <a:extLst>
              <a:ext uri="{FF2B5EF4-FFF2-40B4-BE49-F238E27FC236}">
                <a16:creationId xmlns:a16="http://schemas.microsoft.com/office/drawing/2014/main" id="{1540D955-66A7-0E38-60FE-D880557F0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59385" y="992815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80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09771-9CDA-5F1E-5703-2E02586C1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5</a:t>
            </a:fld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79ADEE-FEC2-EAC5-447E-E6528D7E07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30" r="1144"/>
          <a:stretch>
            <a:fillRect/>
          </a:stretch>
        </p:blipFill>
        <p:spPr>
          <a:xfrm>
            <a:off x="1" y="0"/>
            <a:ext cx="12192000" cy="70104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5148F80-DFF4-6CEE-09B5-539DD58844CD}"/>
              </a:ext>
            </a:extLst>
          </p:cNvPr>
          <p:cNvSpPr>
            <a:spLocks noChangeAspect="1"/>
          </p:cNvSpPr>
          <p:nvPr/>
        </p:nvSpPr>
        <p:spPr>
          <a:xfrm>
            <a:off x="10331115" y="1957137"/>
            <a:ext cx="1512000" cy="1512000"/>
          </a:xfrm>
          <a:prstGeom prst="ellipse">
            <a:avLst/>
          </a:prstGeom>
          <a:solidFill>
            <a:srgbClr val="FF5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6B6539-0339-0A7C-0C3F-1FC3F360BE15}"/>
              </a:ext>
            </a:extLst>
          </p:cNvPr>
          <p:cNvSpPr txBox="1"/>
          <p:nvPr/>
        </p:nvSpPr>
        <p:spPr>
          <a:xfrm rot="399049">
            <a:off x="10170695" y="2214464"/>
            <a:ext cx="17967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E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€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695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incl. VAT</a:t>
            </a:r>
          </a:p>
        </p:txBody>
      </p:sp>
    </p:spTree>
    <p:extLst>
      <p:ext uri="{BB962C8B-B14F-4D97-AF65-F5344CB8AC3E}">
        <p14:creationId xmlns:p14="http://schemas.microsoft.com/office/powerpoint/2010/main" val="4162200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F3C1F4-11C5-62DA-0AF8-0A85FD34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6</a:t>
            </a:fld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9110EF-053E-BFFE-B99F-43C183A018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22"/>
          <a:stretch>
            <a:fillRect/>
          </a:stretch>
        </p:blipFill>
        <p:spPr>
          <a:xfrm>
            <a:off x="0" y="0"/>
            <a:ext cx="12355410" cy="70216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549349A-5C81-E94C-37D2-BEEBA2A96A50}"/>
              </a:ext>
            </a:extLst>
          </p:cNvPr>
          <p:cNvSpPr txBox="1"/>
          <p:nvPr/>
        </p:nvSpPr>
        <p:spPr>
          <a:xfrm>
            <a:off x="552893" y="2562444"/>
            <a:ext cx="42423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3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Call for lightning talks</a:t>
            </a:r>
            <a:br>
              <a:rPr lang="en-GB" sz="3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en-GB" sz="1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open to everyone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1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Call for exhibitors</a:t>
            </a:r>
            <a:br>
              <a:rPr lang="en-GB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en-GB" sz="1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open to EOSC Nodes, EOSC-A Task Forces, and INFRAEOSC projects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794C7C1-0216-344F-35ED-9EC7B7311D98}"/>
              </a:ext>
            </a:extLst>
          </p:cNvPr>
          <p:cNvSpPr>
            <a:spLocks noChangeAspect="1"/>
          </p:cNvSpPr>
          <p:nvPr/>
        </p:nvSpPr>
        <p:spPr>
          <a:xfrm>
            <a:off x="10331115" y="1957137"/>
            <a:ext cx="1512000" cy="1512000"/>
          </a:xfrm>
          <a:prstGeom prst="ellipse">
            <a:avLst/>
          </a:prstGeom>
          <a:solidFill>
            <a:srgbClr val="0402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0DB537-20A3-0013-0FCF-849CE8F6FA55}"/>
              </a:ext>
            </a:extLst>
          </p:cNvPr>
          <p:cNvSpPr txBox="1"/>
          <p:nvPr/>
        </p:nvSpPr>
        <p:spPr>
          <a:xfrm rot="399049">
            <a:off x="10181328" y="2283020"/>
            <a:ext cx="179671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Apply by</a:t>
            </a:r>
          </a:p>
          <a:p>
            <a:pPr algn="ctr"/>
            <a:r>
              <a:rPr lang="en-GB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31 Aug</a:t>
            </a:r>
          </a:p>
        </p:txBody>
      </p:sp>
    </p:spTree>
    <p:extLst>
      <p:ext uri="{BB962C8B-B14F-4D97-AF65-F5344CB8AC3E}">
        <p14:creationId xmlns:p14="http://schemas.microsoft.com/office/powerpoint/2010/main" val="48827842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869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500" b="0" i="0"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 template 2025" id="{928E3A1D-CD32-B84A-B552-BBBE793C7DB5}" vid="{B88D889E-2D60-6C4F-820D-EE39FF2837D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EOSC-167323429-153748</_dlc_DocId>
    <_dlc_DocIdUrl xmlns="f0f4a6ae-13a5-4397-80f3-aea8e9f411f0">
      <Url>https://europeanopensciencecloud.sharepoint.com/sites/Data/_layouts/15/DocIdRedir.aspx?ID=EOSC-167323429-153748</Url>
      <Description>EOSC-167323429-153748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2646BD9-7BD4-449E-AADE-09F7FA0FA5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AB33F5-FA5A-40EB-BFA7-97C96CDEAFE3}"/>
</file>

<file path=customXml/itemProps3.xml><?xml version="1.0" encoding="utf-8"?>
<ds:datastoreItem xmlns:ds="http://schemas.openxmlformats.org/officeDocument/2006/customXml" ds:itemID="{BED906E2-6F6B-4B18-881B-22E551C5ACE2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f0f4a6ae-13a5-4397-80f3-aea8e9f411f0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496d62f4-75b2-40d8-99f4-e416e0428c04"/>
  </ds:schemaRefs>
</ds:datastoreItem>
</file>

<file path=customXml/itemProps4.xml><?xml version="1.0" encoding="utf-8"?>
<ds:datastoreItem xmlns:ds="http://schemas.openxmlformats.org/officeDocument/2006/customXml" ds:itemID="{9151C9D7-A682-4C48-A3F1-5186C5C644B4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31975E69-4880-4724-B366-349AA1CD2AE9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0</TotalTime>
  <Words>245</Words>
  <Application>Microsoft Office PowerPoint</Application>
  <PresentationFormat>Breitbild</PresentationFormat>
  <Paragraphs>40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Quicksand</vt:lpstr>
      <vt:lpstr>Roboto</vt:lpstr>
      <vt:lpstr>Roboto Light</vt:lpstr>
      <vt:lpstr>Kantoorthema</vt:lpstr>
      <vt:lpstr>Opening remarks</vt:lpstr>
      <vt:lpstr>PowerPoint-Präsentation</vt:lpstr>
      <vt:lpstr>PowerPoint-Präsentation</vt:lpstr>
      <vt:lpstr>Overview of proposed SRIA Strategic Priorities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Lenka Unge</dc:creator>
  <cp:lastModifiedBy>Tochtermann, Klaus</cp:lastModifiedBy>
  <cp:revision>8</cp:revision>
  <dcterms:created xsi:type="dcterms:W3CDTF">2026-07-02T14:06:19Z</dcterms:created>
  <dcterms:modified xsi:type="dcterms:W3CDTF">2026-07-06T05:58:26Z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Order">
    <vt:r8>1389400</vt:r8>
  </property>
  <property fmtid="{D5CDD505-2E9C-101B-9397-08002B2CF9AE}" pid="4" name="MediaServiceImageTags">
    <vt:lpwstr/>
  </property>
  <property fmtid="{D5CDD505-2E9C-101B-9397-08002B2CF9AE}" pid="5" name="_dlc_DocIdItemGuid">
    <vt:lpwstr>5ad57941-7ec9-420e-ba5a-1ebdd91734b4</vt:lpwstr>
  </property>
</Properties>
</file>