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920" r:id="rId4"/>
  </p:sldMasterIdLst>
  <p:notesMasterIdLst>
    <p:notesMasterId r:id="rId14"/>
  </p:notesMasterIdLst>
  <p:handoutMasterIdLst>
    <p:handoutMasterId r:id="rId15"/>
  </p:handoutMasterIdLst>
  <p:sldIdLst>
    <p:sldId id="256" r:id="rId5"/>
    <p:sldId id="407" r:id="rId6"/>
    <p:sldId id="405" r:id="rId7"/>
    <p:sldId id="406" r:id="rId8"/>
    <p:sldId id="430" r:id="rId9"/>
    <p:sldId id="426" r:id="rId10"/>
    <p:sldId id="429" r:id="rId11"/>
    <p:sldId id="428" r:id="rId12"/>
    <p:sldId id="399" r:id="rId13"/>
  </p:sldIdLst>
  <p:sldSz cx="12192000" cy="6858000"/>
  <p:notesSz cx="6858000" cy="9144000"/>
  <p:embeddedFontLst>
    <p:embeddedFont>
      <p:font typeface="Arial Nova Cond Light" panose="020B0306020202020204" pitchFamily="34" charset="0"/>
      <p:regular r:id="rId16"/>
      <p:italic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092">
          <p15:clr>
            <a:srgbClr val="A4A3A4"/>
          </p15:clr>
        </p15:guide>
        <p15:guide id="2" pos="3840">
          <p15:clr>
            <a:srgbClr val="A4A3A4"/>
          </p15:clr>
        </p15:guide>
      </p15:sldGuideLst>
    </p:ext>
    <p:ext uri="{2D200454-40CA-4A62-9FC3-DE9A4176ACB9}">
      <p15:notes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53" roundtripDataSignature="AMtx7mh3YP3xexYcFoahXa2ehi0H5V4Za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05383F3-1795-6C0B-5859-22F85252F5B1}" name="LAMBRECHT Regine (ESTAT-EXT)" initials="RL" userId="S::Regine.LAMBRECHT@ext.ec.europa.eu::1a5166bf-0d9b-4429-b96c-64f3c887b7a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CCECFF"/>
    <a:srgbClr val="000000"/>
    <a:srgbClr val="0D0D0D"/>
    <a:srgbClr val="003399"/>
    <a:srgbClr val="FFD3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4019" autoAdjust="0"/>
  </p:normalViewPr>
  <p:slideViewPr>
    <p:cSldViewPr snapToGrid="0">
      <p:cViewPr varScale="1">
        <p:scale>
          <a:sx n="111" d="100"/>
          <a:sy n="111" d="100"/>
        </p:scale>
        <p:origin x="594" y="96"/>
      </p:cViewPr>
      <p:guideLst>
        <p:guide orient="horz" pos="2092"/>
        <p:guide pos="3840"/>
      </p:guideLst>
    </p:cSldViewPr>
  </p:slideViewPr>
  <p:outlineViewPr>
    <p:cViewPr>
      <p:scale>
        <a:sx n="33" d="100"/>
        <a:sy n="33" d="100"/>
      </p:scale>
      <p:origin x="0" y="-10743"/>
    </p:cViewPr>
  </p:outlineViewPr>
  <p:notesTextViewPr>
    <p:cViewPr>
      <p:scale>
        <a:sx n="1" d="1"/>
        <a:sy n="1" d="1"/>
      </p:scale>
      <p:origin x="0" y="0"/>
    </p:cViewPr>
  </p:notesTextViewPr>
  <p:notesViewPr>
    <p:cSldViewPr snapToGrid="0">
      <p:cViewPr varScale="1">
        <p:scale>
          <a:sx n="87" d="100"/>
          <a:sy n="87" d="100"/>
        </p:scale>
        <p:origin x="309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3" Type="http://schemas.openxmlformats.org/officeDocument/2006/relationships/customXml" Target="../customXml/item3.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59" Type="http://schemas.microsoft.com/office/2018/10/relationships/authors" Target="authors.xml"/><Relationship Id="rId2" Type="http://schemas.openxmlformats.org/officeDocument/2006/relationships/customXml" Target="../customXml/item2.xml"/><Relationship Id="rId16" Type="http://schemas.openxmlformats.org/officeDocument/2006/relationships/font" Target="fonts/font1.fntdata"/><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3" Type="http://customschemas.google.com/relationships/presentationmetadata" Target="metadata"/><Relationship Id="rId58"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handoutMaster" Target="handoutMasters/handoutMaster1.xml"/><Relationship Id="rId57" Type="http://schemas.openxmlformats.org/officeDocument/2006/relationships/tableStyles" Target="tableStyles.xml"/><Relationship Id="rId10" Type="http://schemas.openxmlformats.org/officeDocument/2006/relationships/slide" Target="slides/slide6.xml"/><Relationship Id="rId60" Type="http://schemas.openxmlformats.org/officeDocument/2006/relationships/customXml" Target="../customXml/item4.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56"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EBLER Stefan (RTD)" userId="714d4ed1-17c3-4513-a1f7-79e039459f15" providerId="ADAL" clId="{C6C3ED7A-F72D-4475-81A0-1A9688296616}"/>
    <pc:docChg chg="addSld modSld">
      <pc:chgData name="LIEBLER Stefan (RTD)" userId="714d4ed1-17c3-4513-a1f7-79e039459f15" providerId="ADAL" clId="{C6C3ED7A-F72D-4475-81A0-1A9688296616}" dt="2026-07-09T06:45:49.568" v="45"/>
      <pc:docMkLst>
        <pc:docMk/>
      </pc:docMkLst>
      <pc:sldChg chg="modSp add mod">
        <pc:chgData name="LIEBLER Stefan (RTD)" userId="714d4ed1-17c3-4513-a1f7-79e039459f15" providerId="ADAL" clId="{C6C3ED7A-F72D-4475-81A0-1A9688296616}" dt="2026-07-09T06:45:49.568" v="45"/>
        <pc:sldMkLst>
          <pc:docMk/>
          <pc:sldMk cId="759760628" sldId="371"/>
        </pc:sldMkLst>
        <pc:spChg chg="mod">
          <ac:chgData name="LIEBLER Stefan (RTD)" userId="714d4ed1-17c3-4513-a1f7-79e039459f15" providerId="ADAL" clId="{C6C3ED7A-F72D-4475-81A0-1A9688296616}" dt="2026-07-09T06:45:49.568" v="45"/>
          <ac:spMkLst>
            <pc:docMk/>
            <pc:sldMk cId="759760628" sldId="371"/>
            <ac:spMk id="7" creationId="{8020DA53-39A7-2177-3527-86E57C300801}"/>
          </ac:spMkLst>
        </pc:spChg>
      </pc:sldChg>
      <pc:sldChg chg="modSp mod">
        <pc:chgData name="LIEBLER Stefan (RTD)" userId="714d4ed1-17c3-4513-a1f7-79e039459f15" providerId="ADAL" clId="{C6C3ED7A-F72D-4475-81A0-1A9688296616}" dt="2026-07-09T06:43:39.534" v="1" actId="20577"/>
        <pc:sldMkLst>
          <pc:docMk/>
          <pc:sldMk cId="3561408743" sldId="407"/>
        </pc:sldMkLst>
        <pc:spChg chg="mod">
          <ac:chgData name="LIEBLER Stefan (RTD)" userId="714d4ed1-17c3-4513-a1f7-79e039459f15" providerId="ADAL" clId="{C6C3ED7A-F72D-4475-81A0-1A9688296616}" dt="2026-07-09T06:43:39.534" v="1" actId="20577"/>
          <ac:spMkLst>
            <pc:docMk/>
            <pc:sldMk cId="3561408743" sldId="407"/>
            <ac:spMk id="11" creationId="{4DA06F0F-11CC-31DE-910F-90C290EFE239}"/>
          </ac:spMkLst>
        </pc:spChg>
      </pc:sldChg>
      <pc:sldChg chg="modSp mod">
        <pc:chgData name="LIEBLER Stefan (RTD)" userId="714d4ed1-17c3-4513-a1f7-79e039459f15" providerId="ADAL" clId="{C6C3ED7A-F72D-4475-81A0-1A9688296616}" dt="2026-07-09T06:45:07.694" v="40" actId="20577"/>
        <pc:sldMkLst>
          <pc:docMk/>
          <pc:sldMk cId="2732535906" sldId="430"/>
        </pc:sldMkLst>
        <pc:spChg chg="mod">
          <ac:chgData name="LIEBLER Stefan (RTD)" userId="714d4ed1-17c3-4513-a1f7-79e039459f15" providerId="ADAL" clId="{C6C3ED7A-F72D-4475-81A0-1A9688296616}" dt="2026-07-09T06:45:07.694" v="40" actId="20577"/>
          <ac:spMkLst>
            <pc:docMk/>
            <pc:sldMk cId="2732535906" sldId="430"/>
            <ac:spMk id="11" creationId="{AF54E6D9-66FF-A15D-CE64-BBAE8E120560}"/>
          </ac:spMkLst>
        </pc:spChg>
      </pc:sldChg>
    </pc:docChg>
  </pc:docChgLst>
  <pc:docChgLst>
    <pc:chgData name="LOPEZ ALBACETE Javier (RTD)" userId="8a520405-8023-404b-a6da-a13ef0808c0a" providerId="ADAL" clId="{49B71784-9F62-4920-B0EC-68C7A4A2E734}"/>
    <pc:docChg chg="delSld modSld">
      <pc:chgData name="LOPEZ ALBACETE Javier (RTD)" userId="8a520405-8023-404b-a6da-a13ef0808c0a" providerId="ADAL" clId="{49B71784-9F62-4920-B0EC-68C7A4A2E734}" dt="2026-07-10T09:18:10.676" v="5" actId="20577"/>
      <pc:docMkLst>
        <pc:docMk/>
      </pc:docMkLst>
      <pc:sldChg chg="modSp mod">
        <pc:chgData name="LOPEZ ALBACETE Javier (RTD)" userId="8a520405-8023-404b-a6da-a13ef0808c0a" providerId="ADAL" clId="{49B71784-9F62-4920-B0EC-68C7A4A2E734}" dt="2026-07-10T09:18:10.676" v="5" actId="20577"/>
        <pc:sldMkLst>
          <pc:docMk/>
          <pc:sldMk cId="0" sldId="256"/>
        </pc:sldMkLst>
        <pc:spChg chg="mod">
          <ac:chgData name="LOPEZ ALBACETE Javier (RTD)" userId="8a520405-8023-404b-a6da-a13ef0808c0a" providerId="ADAL" clId="{49B71784-9F62-4920-B0EC-68C7A4A2E734}" dt="2026-07-10T09:18:10.676" v="5" actId="20577"/>
          <ac:spMkLst>
            <pc:docMk/>
            <pc:sldMk cId="0" sldId="256"/>
            <ac:spMk id="6" creationId="{AE68706F-E58B-D844-F68A-2379B7D107A7}"/>
          </ac:spMkLst>
        </pc:spChg>
      </pc:sldChg>
      <pc:sldChg chg="del">
        <pc:chgData name="LOPEZ ALBACETE Javier (RTD)" userId="8a520405-8023-404b-a6da-a13ef0808c0a" providerId="ADAL" clId="{49B71784-9F62-4920-B0EC-68C7A4A2E734}" dt="2026-07-10T09:18:04.162" v="3" actId="2696"/>
        <pc:sldMkLst>
          <pc:docMk/>
          <pc:sldMk cId="759760628" sldId="371"/>
        </pc:sldMkLst>
      </pc:sldChg>
      <pc:sldChg chg="modSp mod">
        <pc:chgData name="LOPEZ ALBACETE Javier (RTD)" userId="8a520405-8023-404b-a6da-a13ef0808c0a" providerId="ADAL" clId="{49B71784-9F62-4920-B0EC-68C7A4A2E734}" dt="2026-07-10T09:17:41.714" v="2" actId="20577"/>
        <pc:sldMkLst>
          <pc:docMk/>
          <pc:sldMk cId="1592228316" sldId="405"/>
        </pc:sldMkLst>
        <pc:spChg chg="mod">
          <ac:chgData name="LOPEZ ALBACETE Javier (RTD)" userId="8a520405-8023-404b-a6da-a13ef0808c0a" providerId="ADAL" clId="{49B71784-9F62-4920-B0EC-68C7A4A2E734}" dt="2026-07-10T09:17:41.714" v="2" actId="20577"/>
          <ac:spMkLst>
            <pc:docMk/>
            <pc:sldMk cId="1592228316" sldId="405"/>
            <ac:spMk id="6" creationId="{089CE4D8-0373-7CCD-D0DF-EA8D23538504}"/>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IE"/>
              <a:t>Submission</a:t>
            </a:r>
            <a:r>
              <a:rPr lang="en-IE" baseline="0"/>
              <a:t> Growth</a:t>
            </a:r>
            <a:endParaRPr lang="en-IE"/>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IE"/>
        </a:p>
      </c:txPr>
    </c:title>
    <c:autoTitleDeleted val="0"/>
    <c:plotArea>
      <c:layout/>
      <c:lineChart>
        <c:grouping val="standard"/>
        <c:varyColors val="0"/>
        <c:ser>
          <c:idx val="0"/>
          <c:order val="0"/>
          <c:spPr>
            <a:ln w="28575" cap="rnd">
              <a:solidFill>
                <a:schemeClr val="accent1"/>
              </a:solidFill>
              <a:round/>
            </a:ln>
            <a:effectLst/>
          </c:spPr>
          <c:marker>
            <c:symbol val="none"/>
          </c:marker>
          <c:cat>
            <c:numRef>
              <c:f>Submissions!$B$3:$B$7</c:f>
              <c:numCache>
                <c:formatCode>General</c:formatCode>
                <c:ptCount val="5"/>
                <c:pt idx="0">
                  <c:v>2021</c:v>
                </c:pt>
                <c:pt idx="1">
                  <c:v>2022</c:v>
                </c:pt>
                <c:pt idx="2">
                  <c:v>2023</c:v>
                </c:pt>
                <c:pt idx="3">
                  <c:v>2024</c:v>
                </c:pt>
                <c:pt idx="4">
                  <c:v>2025</c:v>
                </c:pt>
              </c:numCache>
            </c:numRef>
          </c:cat>
          <c:val>
            <c:numRef>
              <c:f>Submissions!$C$3:$C$7</c:f>
              <c:numCache>
                <c:formatCode>General</c:formatCode>
                <c:ptCount val="5"/>
                <c:pt idx="0">
                  <c:v>262</c:v>
                </c:pt>
                <c:pt idx="1">
                  <c:v>222</c:v>
                </c:pt>
                <c:pt idx="2">
                  <c:v>321</c:v>
                </c:pt>
                <c:pt idx="3">
                  <c:v>389</c:v>
                </c:pt>
                <c:pt idx="4">
                  <c:v>529</c:v>
                </c:pt>
              </c:numCache>
            </c:numRef>
          </c:val>
          <c:smooth val="0"/>
          <c:extLst>
            <c:ext xmlns:c16="http://schemas.microsoft.com/office/drawing/2014/chart" uri="{C3380CC4-5D6E-409C-BE32-E72D297353CC}">
              <c16:uniqueId val="{00000000-19BD-464B-947D-302DAC9F3BA5}"/>
            </c:ext>
          </c:extLst>
        </c:ser>
        <c:dLbls>
          <c:showLegendKey val="0"/>
          <c:showVal val="0"/>
          <c:showCatName val="0"/>
          <c:showSerName val="0"/>
          <c:showPercent val="0"/>
          <c:showBubbleSize val="0"/>
        </c:dLbls>
        <c:smooth val="0"/>
        <c:axId val="1102142207"/>
        <c:axId val="1102142687"/>
      </c:lineChart>
      <c:catAx>
        <c:axId val="11021422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02142687"/>
        <c:crosses val="autoZero"/>
        <c:auto val="1"/>
        <c:lblAlgn val="ctr"/>
        <c:lblOffset val="100"/>
        <c:noMultiLvlLbl val="0"/>
      </c:catAx>
      <c:valAx>
        <c:axId val="11021426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0214220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642019-E473-4F65-8316-1674F7726D86}" type="doc">
      <dgm:prSet loTypeId="urn:microsoft.com/office/officeart/2005/8/layout/hList1" loCatId="list" qsTypeId="urn:microsoft.com/office/officeart/2005/8/quickstyle/simple1" qsCatId="simple" csTypeId="urn:microsoft.com/office/officeart/2005/8/colors/accent3_2" csCatId="accent3" phldr="1"/>
      <dgm:spPr/>
      <dgm:t>
        <a:bodyPr/>
        <a:lstStyle/>
        <a:p>
          <a:endParaRPr lang="en-IE"/>
        </a:p>
      </dgm:t>
    </dgm:pt>
    <dgm:pt modelId="{A2F8566E-DC43-4632-8471-2DABCE627F78}">
      <dgm:prSet phldrT="[Text]"/>
      <dgm:spPr>
        <a:xfrm>
          <a:off x="2714082" y="883631"/>
          <a:ext cx="2377306" cy="773581"/>
        </a:xfrm>
        <a:prstGeom prst="rect">
          <a:avLst/>
        </a:prstGeom>
        <a:solidFill>
          <a:srgbClr val="156082"/>
        </a:solidFill>
        <a:ln w="19050" cap="flat" cmpd="sng" algn="ctr">
          <a:solidFill>
            <a:srgbClr val="196B24">
              <a:hueOff val="0"/>
              <a:satOff val="0"/>
              <a:lumOff val="0"/>
              <a:alphaOff val="0"/>
            </a:srgbClr>
          </a:solidFill>
          <a:prstDash val="solid"/>
          <a:miter lim="800000"/>
        </a:ln>
        <a:effectLst/>
      </dgm:spPr>
      <dgm:t>
        <a:bodyPr/>
        <a:lstStyle/>
        <a:p>
          <a:pPr>
            <a:buClr>
              <a:srgbClr val="0E2841"/>
            </a:buClr>
            <a:buNone/>
          </a:pPr>
          <a:r>
            <a:rPr lang="en-US" b="1" dirty="0">
              <a:solidFill>
                <a:sysClr val="window" lastClr="FFFFFF"/>
              </a:solidFill>
              <a:latin typeface="Aptos" panose="020B0004020202020204" pitchFamily="34" charset="0"/>
              <a:ea typeface="+mn-ea"/>
              <a:cs typeface="+mn-cs"/>
            </a:rPr>
            <a:t>HORIZON-INFRA-2026-01-EOSC-02: Trusted frameworks for secure and efficient data sharing in EOSC</a:t>
          </a:r>
          <a:endParaRPr lang="en-IE" dirty="0">
            <a:solidFill>
              <a:sysClr val="window" lastClr="FFFFFF"/>
            </a:solidFill>
            <a:latin typeface="Aptos" panose="02110004020202020204"/>
            <a:ea typeface="+mn-ea"/>
            <a:cs typeface="+mn-cs"/>
          </a:endParaRPr>
        </a:p>
      </dgm:t>
    </dgm:pt>
    <dgm:pt modelId="{5786EB04-CDA2-4EDC-8914-AE62E9ECA64C}" type="parTrans" cxnId="{DB92C6DD-7D61-4C1E-BFD1-BCA230E9196E}">
      <dgm:prSet/>
      <dgm:spPr/>
      <dgm:t>
        <a:bodyPr/>
        <a:lstStyle/>
        <a:p>
          <a:endParaRPr lang="en-IE"/>
        </a:p>
      </dgm:t>
    </dgm:pt>
    <dgm:pt modelId="{0EA43B05-12BF-4CC9-8B52-A07D7BF23BBA}" type="sibTrans" cxnId="{DB92C6DD-7D61-4C1E-BFD1-BCA230E9196E}">
      <dgm:prSet/>
      <dgm:spPr/>
      <dgm:t>
        <a:bodyPr/>
        <a:lstStyle/>
        <a:p>
          <a:endParaRPr lang="en-IE"/>
        </a:p>
      </dgm:t>
    </dgm:pt>
    <dgm:pt modelId="{2E3A2F8B-A91F-4072-85DE-57E60B22E626}">
      <dgm:prSet phldrT="[Text]"/>
      <dgm:spPr>
        <a:xfrm>
          <a:off x="2714082"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lr>
              <a:srgbClr val="0E2841"/>
            </a:buClr>
            <a:buChar char="•"/>
          </a:pPr>
          <a:r>
            <a:rPr lang="en-US" dirty="0">
              <a:solidFill>
                <a:sysClr val="windowText" lastClr="000000">
                  <a:hueOff val="0"/>
                  <a:satOff val="0"/>
                  <a:lumOff val="0"/>
                  <a:alphaOff val="0"/>
                </a:sysClr>
              </a:solidFill>
              <a:latin typeface="Aptos" panose="020B0004020202020204" pitchFamily="34" charset="0"/>
              <a:ea typeface="+mn-ea"/>
              <a:cs typeface="+mn-cs"/>
            </a:rPr>
            <a:t>Projects should d</a:t>
          </a:r>
          <a:r>
            <a:rPr lang="en-US" dirty="0">
              <a:solidFill>
                <a:sysClr val="windowText" lastClr="000000">
                  <a:hueOff val="0"/>
                  <a:satOff val="0"/>
                  <a:lumOff val="0"/>
                  <a:alphaOff val="0"/>
                </a:sysClr>
              </a:solidFill>
              <a:latin typeface="Aptos" panose="020B0004020202020204" pitchFamily="34" charset="0"/>
              <a:ea typeface="+mn-ea"/>
              <a:cs typeface="+mn-cs"/>
              <a:sym typeface="Wingdings" panose="05000000000000000000" pitchFamily="2" charset="2"/>
            </a:rPr>
            <a:t>evelop data </a:t>
          </a:r>
          <a:r>
            <a:rPr lang="en-IE" dirty="0">
              <a:solidFill>
                <a:sysClr val="windowText" lastClr="000000">
                  <a:hueOff val="0"/>
                  <a:satOff val="0"/>
                  <a:lumOff val="0"/>
                  <a:alphaOff val="0"/>
                </a:sysClr>
              </a:solidFill>
              <a:latin typeface="Aptos" panose="020B0004020202020204" pitchFamily="34" charset="0"/>
              <a:ea typeface="+mn-ea"/>
              <a:cs typeface="+mn-cs"/>
            </a:rPr>
            <a:t>sovereignty</a:t>
          </a:r>
          <a:r>
            <a:rPr lang="en-US" dirty="0">
              <a:solidFill>
                <a:sysClr val="windowText" lastClr="000000">
                  <a:hueOff val="0"/>
                  <a:satOff val="0"/>
                  <a:lumOff val="0"/>
                  <a:alphaOff val="0"/>
                </a:sysClr>
              </a:solidFill>
              <a:latin typeface="Aptos" panose="020B0004020202020204" pitchFamily="34" charset="0"/>
              <a:ea typeface="+mn-ea"/>
              <a:cs typeface="+mn-cs"/>
              <a:sym typeface="Wingdings" panose="05000000000000000000" pitchFamily="2" charset="2"/>
            </a:rPr>
            <a:t> frameworks harmonized within EOSC and aligned with EU legislation and international agreements.</a:t>
          </a:r>
          <a:endParaRPr lang="en-IE" dirty="0">
            <a:solidFill>
              <a:sysClr val="windowText" lastClr="000000">
                <a:hueOff val="0"/>
                <a:satOff val="0"/>
                <a:lumOff val="0"/>
                <a:alphaOff val="0"/>
              </a:sysClr>
            </a:solidFill>
            <a:latin typeface="Aptos" panose="02110004020202020204"/>
            <a:ea typeface="+mn-ea"/>
            <a:cs typeface="+mn-cs"/>
          </a:endParaRPr>
        </a:p>
      </dgm:t>
    </dgm:pt>
    <dgm:pt modelId="{A1CB65CC-7A0A-4E22-BFE3-1324421726C9}" type="parTrans" cxnId="{C5E93B32-779E-4802-9A48-4F906B03BF29}">
      <dgm:prSet/>
      <dgm:spPr/>
      <dgm:t>
        <a:bodyPr/>
        <a:lstStyle/>
        <a:p>
          <a:endParaRPr lang="en-IE"/>
        </a:p>
      </dgm:t>
    </dgm:pt>
    <dgm:pt modelId="{EF9E413C-ACE6-4F53-BD97-4C4FB2CCE922}" type="sibTrans" cxnId="{C5E93B32-779E-4802-9A48-4F906B03BF29}">
      <dgm:prSet/>
      <dgm:spPr/>
      <dgm:t>
        <a:bodyPr/>
        <a:lstStyle/>
        <a:p>
          <a:endParaRPr lang="en-IE"/>
        </a:p>
      </dgm:t>
    </dgm:pt>
    <dgm:pt modelId="{C64087FF-8E2F-45E4-A0A2-4D4DEEA470CE}">
      <dgm:prSet phldrT="[Text]">
        <dgm:style>
          <a:lnRef idx="2">
            <a:schemeClr val="accent1">
              <a:shade val="15000"/>
            </a:schemeClr>
          </a:lnRef>
          <a:fillRef idx="1">
            <a:schemeClr val="accent1"/>
          </a:fillRef>
          <a:effectRef idx="0">
            <a:schemeClr val="accent1"/>
          </a:effectRef>
          <a:fontRef idx="minor">
            <a:schemeClr val="lt1"/>
          </a:fontRef>
        </dgm:style>
      </dgm:prSet>
      <dgm:spPr>
        <a:xfrm>
          <a:off x="3953" y="883631"/>
          <a:ext cx="2377306" cy="773581"/>
        </a:xfrm>
        <a:prstGeom prst="rect">
          <a:avLst/>
        </a:prstGeom>
        <a:solidFill>
          <a:srgbClr val="156082"/>
        </a:solidFill>
        <a:ln w="19050" cap="flat" cmpd="sng" algn="ctr">
          <a:solidFill>
            <a:srgbClr val="156082">
              <a:shade val="15000"/>
            </a:srgbClr>
          </a:solidFill>
          <a:prstDash val="solid"/>
          <a:miter lim="800000"/>
        </a:ln>
        <a:effectLst/>
      </dgm:spPr>
      <dgm:t>
        <a:bodyPr/>
        <a:lstStyle/>
        <a:p>
          <a:pPr>
            <a:buClr>
              <a:srgbClr val="0E2841"/>
            </a:buClr>
            <a:buNone/>
          </a:pPr>
          <a:r>
            <a:rPr lang="en-US" b="1" dirty="0">
              <a:solidFill>
                <a:sysClr val="window" lastClr="FFFFFF"/>
              </a:solidFill>
              <a:latin typeface="Aptos" panose="020B0004020202020204" pitchFamily="34" charset="0"/>
              <a:ea typeface="+mn-ea"/>
              <a:cs typeface="+mn-cs"/>
            </a:rPr>
            <a:t>HORIZON-INFRA-2026-01-EOSC-01: Uptake of FAIR data management practices and of EOSC by research communities and research infrastructures</a:t>
          </a:r>
          <a:endParaRPr lang="en-IE" dirty="0">
            <a:solidFill>
              <a:sysClr val="window" lastClr="FFFFFF"/>
            </a:solidFill>
            <a:latin typeface="Aptos" panose="02110004020202020204"/>
            <a:ea typeface="+mn-ea"/>
            <a:cs typeface="+mn-cs"/>
          </a:endParaRPr>
        </a:p>
      </dgm:t>
    </dgm:pt>
    <dgm:pt modelId="{6D260282-0EA9-4FB6-9A61-A8A92B53865B}" type="parTrans" cxnId="{CB8C3769-8EC4-435B-BA09-96DE5F69058A}">
      <dgm:prSet/>
      <dgm:spPr/>
      <dgm:t>
        <a:bodyPr/>
        <a:lstStyle/>
        <a:p>
          <a:endParaRPr lang="en-IE"/>
        </a:p>
      </dgm:t>
    </dgm:pt>
    <dgm:pt modelId="{A3F22B1F-B547-408E-949C-627F0CFD93CF}" type="sibTrans" cxnId="{CB8C3769-8EC4-435B-BA09-96DE5F69058A}">
      <dgm:prSet/>
      <dgm:spPr/>
      <dgm:t>
        <a:bodyPr/>
        <a:lstStyle/>
        <a:p>
          <a:endParaRPr lang="en-IE"/>
        </a:p>
      </dgm:t>
    </dgm:pt>
    <dgm:pt modelId="{22098C9B-8F65-40A7-8364-63287AC325A5}">
      <dgm:prSet phldrT="[Text]"/>
      <dgm:spPr>
        <a:xfrm>
          <a:off x="8134340" y="883631"/>
          <a:ext cx="2377306" cy="773581"/>
        </a:xfrm>
        <a:prstGeom prst="rect">
          <a:avLst/>
        </a:prstGeom>
        <a:solidFill>
          <a:srgbClr val="156082"/>
        </a:solidFill>
        <a:ln w="19050" cap="flat" cmpd="sng" algn="ctr">
          <a:solidFill>
            <a:srgbClr val="196B24">
              <a:hueOff val="0"/>
              <a:satOff val="0"/>
              <a:lumOff val="0"/>
              <a:alphaOff val="0"/>
            </a:srgbClr>
          </a:solidFill>
          <a:prstDash val="solid"/>
          <a:miter lim="800000"/>
        </a:ln>
        <a:effectLst/>
      </dgm:spPr>
      <dgm:t>
        <a:bodyPr/>
        <a:lstStyle/>
        <a:p>
          <a:pPr>
            <a:buNone/>
          </a:pPr>
          <a:r>
            <a:rPr lang="en-US" b="1" dirty="0">
              <a:solidFill>
                <a:sysClr val="window" lastClr="FFFFFF"/>
              </a:solidFill>
              <a:latin typeface="Aptos" panose="020B0004020202020204" pitchFamily="34" charset="0"/>
              <a:ea typeface="+mn-ea"/>
              <a:cs typeface="+mn-cs"/>
            </a:rPr>
            <a:t>HORIZON-INFRA-2027-01-EOSC-02: Strengthening the potential of the EOSC for knowledge </a:t>
          </a:r>
          <a:r>
            <a:rPr lang="en-US" b="1" dirty="0" err="1">
              <a:solidFill>
                <a:sysClr val="window" lastClr="FFFFFF"/>
              </a:solidFill>
              <a:latin typeface="Aptos" panose="020B0004020202020204" pitchFamily="34" charset="0"/>
              <a:ea typeface="+mn-ea"/>
              <a:cs typeface="+mn-cs"/>
            </a:rPr>
            <a:t>valorisation</a:t>
          </a:r>
          <a:r>
            <a:rPr lang="en-US" b="1" dirty="0">
              <a:solidFill>
                <a:sysClr val="window" lastClr="FFFFFF"/>
              </a:solidFill>
              <a:latin typeface="Aptos" panose="020B0004020202020204" pitchFamily="34" charset="0"/>
              <a:ea typeface="+mn-ea"/>
              <a:cs typeface="+mn-cs"/>
            </a:rPr>
            <a:t> and industry-academia collaboration</a:t>
          </a:r>
          <a:endParaRPr lang="en-IE" dirty="0">
            <a:solidFill>
              <a:sysClr val="window" lastClr="FFFFFF"/>
            </a:solidFill>
            <a:latin typeface="Aptos" panose="02110004020202020204"/>
            <a:ea typeface="+mn-ea"/>
            <a:cs typeface="+mn-cs"/>
          </a:endParaRPr>
        </a:p>
      </dgm:t>
    </dgm:pt>
    <dgm:pt modelId="{65D55008-5FB5-4965-8D5C-149771DC7C7D}" type="parTrans" cxnId="{68CD7D59-3161-44BD-B627-2796A7E9BC36}">
      <dgm:prSet/>
      <dgm:spPr/>
      <dgm:t>
        <a:bodyPr/>
        <a:lstStyle/>
        <a:p>
          <a:endParaRPr lang="en-IE"/>
        </a:p>
      </dgm:t>
    </dgm:pt>
    <dgm:pt modelId="{51AF109C-9CDF-4165-BF2F-0923B4E577A7}" type="sibTrans" cxnId="{68CD7D59-3161-44BD-B627-2796A7E9BC36}">
      <dgm:prSet/>
      <dgm:spPr/>
      <dgm:t>
        <a:bodyPr/>
        <a:lstStyle/>
        <a:p>
          <a:endParaRPr lang="en-IE"/>
        </a:p>
      </dgm:t>
    </dgm:pt>
    <dgm:pt modelId="{4553F9A0-73F2-46F8-84FA-C149D9872D90}">
      <dgm:prSet phldrT="[Text]"/>
      <dgm:spPr>
        <a:xfrm>
          <a:off x="5424211" y="883631"/>
          <a:ext cx="2377306" cy="773581"/>
        </a:xfrm>
        <a:prstGeom prst="rect">
          <a:avLst/>
        </a:prstGeom>
        <a:solidFill>
          <a:srgbClr val="156082"/>
        </a:solidFill>
        <a:ln w="19050" cap="flat" cmpd="sng" algn="ctr">
          <a:solidFill>
            <a:srgbClr val="196B24">
              <a:hueOff val="0"/>
              <a:satOff val="0"/>
              <a:lumOff val="0"/>
              <a:alphaOff val="0"/>
            </a:srgbClr>
          </a:solidFill>
          <a:prstDash val="solid"/>
          <a:miter lim="800000"/>
        </a:ln>
        <a:effectLst/>
      </dgm:spPr>
      <dgm:t>
        <a:bodyPr/>
        <a:lstStyle/>
        <a:p>
          <a:pPr>
            <a:buClr>
              <a:srgbClr val="0E2841"/>
            </a:buClr>
            <a:buNone/>
          </a:pPr>
          <a:r>
            <a:rPr lang="en-US" b="1" dirty="0">
              <a:solidFill>
                <a:sysClr val="window" lastClr="FFFFFF"/>
              </a:solidFill>
              <a:latin typeface="Aptos" panose="02110004020202020204"/>
              <a:ea typeface="+mn-ea"/>
              <a:cs typeface="+mn-cs"/>
            </a:rPr>
            <a:t>HORIZON-INFRA-2027-01-EOSC-01: Expanding and deepening the EOSC Federation </a:t>
          </a:r>
          <a:endParaRPr lang="en-IE" dirty="0">
            <a:solidFill>
              <a:sysClr val="window" lastClr="FFFFFF"/>
            </a:solidFill>
            <a:latin typeface="Aptos" panose="02110004020202020204"/>
            <a:ea typeface="+mn-ea"/>
            <a:cs typeface="+mn-cs"/>
          </a:endParaRPr>
        </a:p>
      </dgm:t>
    </dgm:pt>
    <dgm:pt modelId="{47BEB39D-4ECA-46FC-A336-FD24230D563F}" type="parTrans" cxnId="{72714FEA-0FC0-4A55-BF4B-671EA73F2481}">
      <dgm:prSet/>
      <dgm:spPr/>
      <dgm:t>
        <a:bodyPr/>
        <a:lstStyle/>
        <a:p>
          <a:endParaRPr lang="en-IE"/>
        </a:p>
      </dgm:t>
    </dgm:pt>
    <dgm:pt modelId="{527C461A-29D7-47AC-B567-FF22860252DD}" type="sibTrans" cxnId="{72714FEA-0FC0-4A55-BF4B-671EA73F2481}">
      <dgm:prSet/>
      <dgm:spPr/>
      <dgm:t>
        <a:bodyPr/>
        <a:lstStyle/>
        <a:p>
          <a:endParaRPr lang="en-IE"/>
        </a:p>
      </dgm:t>
    </dgm:pt>
    <dgm:pt modelId="{398DAAC9-76B7-4EB1-9736-4DD4D4B0F9CE}">
      <dgm:prSet phldrT="[Text]"/>
      <dgm:spPr>
        <a:xfrm>
          <a:off x="5424211"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lr>
              <a:srgbClr val="0E2841"/>
            </a:buClr>
            <a:buChar char="•"/>
          </a:pPr>
          <a:r>
            <a:rPr lang="en-GB" u="none" dirty="0">
              <a:solidFill>
                <a:sysClr val="windowText" lastClr="000000">
                  <a:hueOff val="0"/>
                  <a:satOff val="0"/>
                  <a:lumOff val="0"/>
                  <a:alphaOff val="0"/>
                </a:sysClr>
              </a:solidFill>
              <a:latin typeface="Aptos" panose="02110004020202020204"/>
              <a:ea typeface="+mn-ea"/>
              <a:cs typeface="+mn-cs"/>
            </a:rPr>
            <a:t>Projects ensure the </a:t>
          </a:r>
          <a:r>
            <a:rPr lang="en-GB" dirty="0">
              <a:solidFill>
                <a:sysClr val="windowText" lastClr="000000">
                  <a:hueOff val="0"/>
                  <a:satOff val="0"/>
                  <a:lumOff val="0"/>
                  <a:alphaOff val="0"/>
                </a:sysClr>
              </a:solidFill>
              <a:latin typeface="Aptos" panose="02110004020202020204"/>
              <a:ea typeface="+mn-ea"/>
              <a:cs typeface="+mn-cs"/>
            </a:rPr>
            <a:t>EOSC Federation provides EOSC users with state-of-the-art digital services addressing their needs to store, process and share data.</a:t>
          </a:r>
          <a:endParaRPr lang="en-IE" dirty="0">
            <a:solidFill>
              <a:sysClr val="windowText" lastClr="000000">
                <a:hueOff val="0"/>
                <a:satOff val="0"/>
                <a:lumOff val="0"/>
                <a:alphaOff val="0"/>
              </a:sysClr>
            </a:solidFill>
            <a:latin typeface="Aptos" panose="02110004020202020204"/>
            <a:ea typeface="+mn-ea"/>
            <a:cs typeface="+mn-cs"/>
          </a:endParaRPr>
        </a:p>
      </dgm:t>
    </dgm:pt>
    <dgm:pt modelId="{8F81D318-D158-4565-9FC9-D37D88DA0DAB}" type="parTrans" cxnId="{87BD4DF7-15C7-4F39-80FF-43BEFFC2EC82}">
      <dgm:prSet/>
      <dgm:spPr/>
      <dgm:t>
        <a:bodyPr/>
        <a:lstStyle/>
        <a:p>
          <a:endParaRPr lang="en-IE"/>
        </a:p>
      </dgm:t>
    </dgm:pt>
    <dgm:pt modelId="{45398ADC-D080-4B90-99AA-E9EE0558FE83}" type="sibTrans" cxnId="{87BD4DF7-15C7-4F39-80FF-43BEFFC2EC82}">
      <dgm:prSet/>
      <dgm:spPr/>
      <dgm:t>
        <a:bodyPr/>
        <a:lstStyle/>
        <a:p>
          <a:endParaRPr lang="en-IE"/>
        </a:p>
      </dgm:t>
    </dgm:pt>
    <dgm:pt modelId="{E05A57E1-1856-4A5D-B882-97D353404199}">
      <dgm:prSet phldrT="[Text]"/>
      <dgm:spPr>
        <a:xfrm>
          <a:off x="5424211"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lr>
              <a:srgbClr val="0E2841"/>
            </a:buClr>
            <a:buChar char="•"/>
          </a:pPr>
          <a:r>
            <a:rPr lang="en-US" b="1" dirty="0">
              <a:solidFill>
                <a:sysClr val="windowText" lastClr="000000">
                  <a:hueOff val="0"/>
                  <a:satOff val="0"/>
                  <a:lumOff val="0"/>
                  <a:alphaOff val="0"/>
                </a:sysClr>
              </a:solidFill>
              <a:latin typeface="Aptos" panose="020B0004020202020204" pitchFamily="34" charset="0"/>
              <a:ea typeface="+mn-ea"/>
              <a:cs typeface="+mn-cs"/>
            </a:rPr>
            <a:t>Budget: </a:t>
          </a:r>
          <a:r>
            <a:rPr lang="en-IE" b="1" dirty="0">
              <a:solidFill>
                <a:sysClr val="windowText" lastClr="000000">
                  <a:hueOff val="0"/>
                  <a:satOff val="0"/>
                  <a:lumOff val="0"/>
                  <a:alphaOff val="0"/>
                </a:sysClr>
              </a:solidFill>
              <a:latin typeface="Aptos" panose="020B0004020202020204" pitchFamily="34" charset="0"/>
              <a:ea typeface="+mn-ea"/>
              <a:cs typeface="+mn-cs"/>
            </a:rPr>
            <a:t>€40</a:t>
          </a:r>
          <a:r>
            <a:rPr lang="en-GB" b="1" dirty="0">
              <a:solidFill>
                <a:sysClr val="windowText" lastClr="000000">
                  <a:hueOff val="0"/>
                  <a:satOff val="0"/>
                  <a:lumOff val="0"/>
                  <a:alphaOff val="0"/>
                </a:sysClr>
              </a:solidFill>
              <a:latin typeface="Aptos" panose="020B0004020202020204" pitchFamily="34" charset="0"/>
              <a:ea typeface="+mn-ea"/>
              <a:cs typeface="+mn-cs"/>
            </a:rPr>
            <a:t> million (</a:t>
          </a:r>
          <a:r>
            <a:rPr lang="en-GB" b="0" dirty="0">
              <a:solidFill>
                <a:srgbClr val="C00000"/>
              </a:solidFill>
              <a:latin typeface="Aptos" panose="020B0004020202020204" pitchFamily="34" charset="0"/>
              <a:ea typeface="+mn-ea"/>
              <a:cs typeface="+mn-cs"/>
            </a:rPr>
            <a:t>COFUND</a:t>
          </a:r>
          <a:r>
            <a:rPr lang="en-GB" b="1" dirty="0">
              <a:solidFill>
                <a:sysClr val="windowText" lastClr="000000">
                  <a:hueOff val="0"/>
                  <a:satOff val="0"/>
                  <a:lumOff val="0"/>
                  <a:alphaOff val="0"/>
                </a:sysClr>
              </a:solidFill>
              <a:latin typeface="Aptos" panose="020B0004020202020204" pitchFamily="34" charset="0"/>
              <a:ea typeface="+mn-ea"/>
              <a:cs typeface="+mn-cs"/>
            </a:rPr>
            <a:t>)</a:t>
          </a:r>
          <a:endParaRPr lang="en-IE" dirty="0">
            <a:solidFill>
              <a:sysClr val="windowText" lastClr="000000">
                <a:hueOff val="0"/>
                <a:satOff val="0"/>
                <a:lumOff val="0"/>
                <a:alphaOff val="0"/>
              </a:sysClr>
            </a:solidFill>
            <a:latin typeface="Aptos" panose="02110004020202020204"/>
            <a:ea typeface="+mn-ea"/>
            <a:cs typeface="+mn-cs"/>
          </a:endParaRPr>
        </a:p>
      </dgm:t>
    </dgm:pt>
    <dgm:pt modelId="{82DF5AF8-EC19-4A4B-8B94-1B7BCFA6591B}" type="parTrans" cxnId="{991DB479-4EFA-4695-A40F-DFF75C16AB78}">
      <dgm:prSet/>
      <dgm:spPr/>
      <dgm:t>
        <a:bodyPr/>
        <a:lstStyle/>
        <a:p>
          <a:endParaRPr lang="en-IE"/>
        </a:p>
      </dgm:t>
    </dgm:pt>
    <dgm:pt modelId="{9F2F6CC1-8ED6-4AD2-B2C8-98C39F405521}" type="sibTrans" cxnId="{991DB479-4EFA-4695-A40F-DFF75C16AB78}">
      <dgm:prSet/>
      <dgm:spPr/>
      <dgm:t>
        <a:bodyPr/>
        <a:lstStyle/>
        <a:p>
          <a:endParaRPr lang="en-IE"/>
        </a:p>
      </dgm:t>
    </dgm:pt>
    <dgm:pt modelId="{74A62C2D-2F4D-49F3-A342-8FDF496E6C03}">
      <dgm:prSet/>
      <dgm:spPr>
        <a:xfrm>
          <a:off x="3953"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lr>
              <a:srgbClr val="0E2841"/>
            </a:buClr>
            <a:buChar char="•"/>
          </a:pPr>
          <a:r>
            <a:rPr lang="en-US" b="1" dirty="0">
              <a:solidFill>
                <a:sysClr val="windowText" lastClr="000000">
                  <a:hueOff val="0"/>
                  <a:satOff val="0"/>
                  <a:lumOff val="0"/>
                  <a:alphaOff val="0"/>
                </a:sysClr>
              </a:solidFill>
              <a:latin typeface="Aptos" panose="020B0004020202020204" pitchFamily="34" charset="0"/>
              <a:ea typeface="+mn-ea"/>
              <a:cs typeface="+mn-cs"/>
            </a:rPr>
            <a:t>Budget: </a:t>
          </a:r>
          <a:r>
            <a:rPr lang="en-IE" b="1" dirty="0">
              <a:solidFill>
                <a:sysClr val="windowText" lastClr="000000">
                  <a:hueOff val="0"/>
                  <a:satOff val="0"/>
                  <a:lumOff val="0"/>
                  <a:alphaOff val="0"/>
                </a:sysClr>
              </a:solidFill>
              <a:latin typeface="Aptos" panose="020B0004020202020204" pitchFamily="34" charset="0"/>
              <a:ea typeface="+mn-ea"/>
              <a:cs typeface="+mn-cs"/>
            </a:rPr>
            <a:t>€40</a:t>
          </a:r>
          <a:r>
            <a:rPr lang="en-GB" b="1" dirty="0">
              <a:solidFill>
                <a:sysClr val="windowText" lastClr="000000">
                  <a:hueOff val="0"/>
                  <a:satOff val="0"/>
                  <a:lumOff val="0"/>
                  <a:alphaOff val="0"/>
                </a:sysClr>
              </a:solidFill>
              <a:latin typeface="Aptos" panose="020B0004020202020204" pitchFamily="34" charset="0"/>
              <a:ea typeface="+mn-ea"/>
              <a:cs typeface="+mn-cs"/>
            </a:rPr>
            <a:t> million (</a:t>
          </a:r>
          <a:r>
            <a:rPr lang="en-IE" b="0" dirty="0">
              <a:solidFill>
                <a:srgbClr val="C00000"/>
              </a:solidFill>
              <a:latin typeface="Aptos" panose="020B0004020202020204" pitchFamily="34" charset="0"/>
              <a:ea typeface="+mn-ea"/>
              <a:cs typeface="+mn-cs"/>
            </a:rPr>
            <a:t>€29</a:t>
          </a:r>
          <a:r>
            <a:rPr lang="en-GB" b="0" dirty="0">
              <a:solidFill>
                <a:srgbClr val="C00000"/>
              </a:solidFill>
              <a:latin typeface="Aptos" panose="020B0004020202020204" pitchFamily="34" charset="0"/>
              <a:ea typeface="+mn-ea"/>
              <a:cs typeface="+mn-cs"/>
            </a:rPr>
            <a:t> million FSTP</a:t>
          </a:r>
          <a:r>
            <a:rPr lang="en-GB" b="1" dirty="0">
              <a:solidFill>
                <a:sysClr val="windowText" lastClr="000000">
                  <a:hueOff val="0"/>
                  <a:satOff val="0"/>
                  <a:lumOff val="0"/>
                  <a:alphaOff val="0"/>
                </a:sysClr>
              </a:solidFill>
              <a:latin typeface="Aptos" panose="020B0004020202020204" pitchFamily="34" charset="0"/>
              <a:ea typeface="+mn-ea"/>
              <a:cs typeface="+mn-cs"/>
            </a:rPr>
            <a:t>)</a:t>
          </a:r>
          <a:endParaRPr lang="en-US" dirty="0">
            <a:solidFill>
              <a:sysClr val="windowText" lastClr="000000">
                <a:hueOff val="0"/>
                <a:satOff val="0"/>
                <a:lumOff val="0"/>
                <a:alphaOff val="0"/>
              </a:sysClr>
            </a:solidFill>
            <a:latin typeface="Aptos" panose="020B0004020202020204" pitchFamily="34" charset="0"/>
            <a:ea typeface="+mn-ea"/>
            <a:cs typeface="+mn-cs"/>
          </a:endParaRPr>
        </a:p>
      </dgm:t>
    </dgm:pt>
    <dgm:pt modelId="{4DBD5C1C-C8C0-4A5A-8B48-F32BE8F58BF8}" type="parTrans" cxnId="{36A055D4-B390-40C0-9130-17C22FC2EA07}">
      <dgm:prSet/>
      <dgm:spPr/>
      <dgm:t>
        <a:bodyPr/>
        <a:lstStyle/>
        <a:p>
          <a:endParaRPr lang="en-IE"/>
        </a:p>
      </dgm:t>
    </dgm:pt>
    <dgm:pt modelId="{8CC7B30D-5B03-48DE-AE81-495FFDAA87AD}" type="sibTrans" cxnId="{36A055D4-B390-40C0-9130-17C22FC2EA07}">
      <dgm:prSet/>
      <dgm:spPr/>
      <dgm:t>
        <a:bodyPr/>
        <a:lstStyle/>
        <a:p>
          <a:endParaRPr lang="en-IE"/>
        </a:p>
      </dgm:t>
    </dgm:pt>
    <dgm:pt modelId="{6648A83A-4C78-47E2-9ECE-35556EBCC290}">
      <dgm:prSet phldrT="[Text]"/>
      <dgm:spPr>
        <a:xfrm>
          <a:off x="3953"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r>
            <a:rPr lang="en-US" dirty="0">
              <a:solidFill>
                <a:sysClr val="windowText" lastClr="000000">
                  <a:hueOff val="0"/>
                  <a:satOff val="0"/>
                  <a:lumOff val="0"/>
                  <a:alphaOff val="0"/>
                </a:sysClr>
              </a:solidFill>
              <a:latin typeface="Aptos" panose="020B0004020202020204" pitchFamily="34" charset="0"/>
              <a:ea typeface="+mn-ea"/>
              <a:cs typeface="+mn-cs"/>
            </a:rPr>
            <a:t>Broader adoption of Open Science and FAIR data management, and uptake of the EOSC Federation through sustainable FAIR data and services, integrated workflows, and EOSC alignment.</a:t>
          </a:r>
          <a:endParaRPr lang="en-IE" dirty="0">
            <a:solidFill>
              <a:sysClr val="windowText" lastClr="000000">
                <a:hueOff val="0"/>
                <a:satOff val="0"/>
                <a:lumOff val="0"/>
                <a:alphaOff val="0"/>
              </a:sysClr>
            </a:solidFill>
            <a:latin typeface="Aptos" panose="02110004020202020204"/>
            <a:ea typeface="+mn-ea"/>
            <a:cs typeface="+mn-cs"/>
          </a:endParaRPr>
        </a:p>
      </dgm:t>
    </dgm:pt>
    <dgm:pt modelId="{6ACF8DB3-266B-4440-AA4E-452EA954AFC7}" type="parTrans" cxnId="{05FA0640-0A12-4D8C-9841-65D2705074F0}">
      <dgm:prSet/>
      <dgm:spPr/>
      <dgm:t>
        <a:bodyPr/>
        <a:lstStyle/>
        <a:p>
          <a:endParaRPr lang="en-IE"/>
        </a:p>
      </dgm:t>
    </dgm:pt>
    <dgm:pt modelId="{0B67CF50-3EA8-40B3-B776-C632FD07A069}" type="sibTrans" cxnId="{05FA0640-0A12-4D8C-9841-65D2705074F0}">
      <dgm:prSet/>
      <dgm:spPr/>
      <dgm:t>
        <a:bodyPr/>
        <a:lstStyle/>
        <a:p>
          <a:endParaRPr lang="en-IE"/>
        </a:p>
      </dgm:t>
    </dgm:pt>
    <dgm:pt modelId="{9A48BAE5-3B15-4C26-9298-87962210EAE4}">
      <dgm:prSet/>
      <dgm:spPr>
        <a:xfrm>
          <a:off x="5424211"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endParaRPr lang="en-US">
            <a:solidFill>
              <a:sysClr val="windowText" lastClr="000000">
                <a:hueOff val="0"/>
                <a:satOff val="0"/>
                <a:lumOff val="0"/>
                <a:alphaOff val="0"/>
              </a:sysClr>
            </a:solidFill>
            <a:latin typeface="Aptos" panose="020B0004020202020204" pitchFamily="34" charset="0"/>
            <a:ea typeface="+mn-ea"/>
            <a:cs typeface="+mn-cs"/>
          </a:endParaRPr>
        </a:p>
      </dgm:t>
    </dgm:pt>
    <dgm:pt modelId="{B20D07F7-F274-4C8C-9660-BB4B86840456}" type="parTrans" cxnId="{2BFD53C8-F0BA-419B-940B-2AA5F85DE8B3}">
      <dgm:prSet/>
      <dgm:spPr/>
      <dgm:t>
        <a:bodyPr/>
        <a:lstStyle/>
        <a:p>
          <a:endParaRPr lang="en-IE"/>
        </a:p>
      </dgm:t>
    </dgm:pt>
    <dgm:pt modelId="{85620689-B92E-49CA-86CA-F08532F1ED14}" type="sibTrans" cxnId="{2BFD53C8-F0BA-419B-940B-2AA5F85DE8B3}">
      <dgm:prSet/>
      <dgm:spPr/>
      <dgm:t>
        <a:bodyPr/>
        <a:lstStyle/>
        <a:p>
          <a:endParaRPr lang="en-IE"/>
        </a:p>
      </dgm:t>
    </dgm:pt>
    <dgm:pt modelId="{EEAEF52B-15B7-4B9F-BBF8-B1634F0C619D}">
      <dgm:prSet phldrT="[Text]"/>
      <dgm:spPr>
        <a:xfrm>
          <a:off x="8134340"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r>
            <a:rPr lang="en-US" kern="1200" dirty="0">
              <a:solidFill>
                <a:sysClr val="windowText" lastClr="000000">
                  <a:hueOff val="0"/>
                  <a:satOff val="0"/>
                  <a:lumOff val="0"/>
                  <a:alphaOff val="0"/>
                </a:sysClr>
              </a:solidFill>
              <a:latin typeface="Aptos" panose="020B0004020202020204" pitchFamily="34" charset="0"/>
              <a:ea typeface="+mn-ea"/>
              <a:cs typeface="+mn-cs"/>
            </a:rPr>
            <a:t>to support increasing and exploiting the potential of EOSC as a driver of innovation and a platform for researchers to develop new technologies and solutions that can be brought to the market.</a:t>
          </a:r>
          <a:endParaRPr lang="en-IE" kern="1200" dirty="0">
            <a:solidFill>
              <a:sysClr val="windowText" lastClr="000000">
                <a:hueOff val="0"/>
                <a:satOff val="0"/>
                <a:lumOff val="0"/>
                <a:alphaOff val="0"/>
              </a:sysClr>
            </a:solidFill>
            <a:latin typeface="Aptos" panose="02110004020202020204"/>
            <a:ea typeface="+mn-ea"/>
            <a:cs typeface="+mn-cs"/>
          </a:endParaRPr>
        </a:p>
      </dgm:t>
    </dgm:pt>
    <dgm:pt modelId="{CC75B1ED-4294-405A-9385-820336354438}" type="sibTrans" cxnId="{50E722CD-1A42-4EF2-A462-9DBD6F75D83E}">
      <dgm:prSet/>
      <dgm:spPr/>
      <dgm:t>
        <a:bodyPr/>
        <a:lstStyle/>
        <a:p>
          <a:endParaRPr lang="en-IE"/>
        </a:p>
      </dgm:t>
    </dgm:pt>
    <dgm:pt modelId="{DB013CD0-FC5B-4F79-AE18-7CF62B25070D}" type="parTrans" cxnId="{50E722CD-1A42-4EF2-A462-9DBD6F75D83E}">
      <dgm:prSet/>
      <dgm:spPr/>
      <dgm:t>
        <a:bodyPr/>
        <a:lstStyle/>
        <a:p>
          <a:endParaRPr lang="en-IE"/>
        </a:p>
      </dgm:t>
    </dgm:pt>
    <dgm:pt modelId="{04E82B08-6EFD-41A3-9FD0-870E0E3B78CC}">
      <dgm:prSet phldrT="[Text]"/>
      <dgm:spPr>
        <a:xfrm>
          <a:off x="8134340"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r>
            <a:rPr lang="en-US" b="1" kern="1200" dirty="0">
              <a:solidFill>
                <a:sysClr val="windowText" lastClr="000000">
                  <a:hueOff val="0"/>
                  <a:satOff val="0"/>
                  <a:lumOff val="0"/>
                  <a:alphaOff val="0"/>
                </a:sysClr>
              </a:solidFill>
              <a:latin typeface="Aptos" panose="020B0004020202020204" pitchFamily="34" charset="0"/>
              <a:ea typeface="+mn-ea"/>
              <a:cs typeface="+mn-cs"/>
            </a:rPr>
            <a:t>Budget: </a:t>
          </a:r>
          <a:r>
            <a:rPr lang="en-IE" b="1" kern="1200" dirty="0">
              <a:solidFill>
                <a:sysClr val="windowText" lastClr="000000">
                  <a:hueOff val="0"/>
                  <a:satOff val="0"/>
                  <a:lumOff val="0"/>
                  <a:alphaOff val="0"/>
                </a:sysClr>
              </a:solidFill>
              <a:latin typeface="Aptos" panose="020B0004020202020204" pitchFamily="34" charset="0"/>
              <a:ea typeface="+mn-ea"/>
              <a:cs typeface="+mn-cs"/>
            </a:rPr>
            <a:t>€8 </a:t>
          </a:r>
          <a:r>
            <a:rPr lang="en-GB" b="1" kern="1200" dirty="0">
              <a:solidFill>
                <a:sysClr val="windowText" lastClr="000000">
                  <a:hueOff val="0"/>
                  <a:satOff val="0"/>
                  <a:lumOff val="0"/>
                  <a:alphaOff val="0"/>
                </a:sysClr>
              </a:solidFill>
              <a:latin typeface="Aptos" panose="020B0004020202020204" pitchFamily="34" charset="0"/>
              <a:ea typeface="+mn-ea"/>
              <a:cs typeface="+mn-cs"/>
            </a:rPr>
            <a:t>million (CSA)</a:t>
          </a:r>
          <a:endParaRPr lang="en-IE" kern="1200" dirty="0">
            <a:solidFill>
              <a:sysClr val="windowText" lastClr="000000">
                <a:hueOff val="0"/>
                <a:satOff val="0"/>
                <a:lumOff val="0"/>
                <a:alphaOff val="0"/>
              </a:sysClr>
            </a:solidFill>
            <a:latin typeface="Aptos" panose="020B0004020202020204" pitchFamily="34" charset="0"/>
            <a:ea typeface="+mn-ea"/>
            <a:cs typeface="+mn-cs"/>
          </a:endParaRPr>
        </a:p>
      </dgm:t>
    </dgm:pt>
    <dgm:pt modelId="{50A28D33-F13E-44A4-BA3E-27EEB8129DAD}" type="parTrans" cxnId="{12F5E9FD-4BAB-47E9-BDF7-90637DDFD295}">
      <dgm:prSet/>
      <dgm:spPr/>
      <dgm:t>
        <a:bodyPr/>
        <a:lstStyle/>
        <a:p>
          <a:endParaRPr lang="en-IE"/>
        </a:p>
      </dgm:t>
    </dgm:pt>
    <dgm:pt modelId="{0B61B747-D679-4F2E-B395-F652471050A9}" type="sibTrans" cxnId="{12F5E9FD-4BAB-47E9-BDF7-90637DDFD295}">
      <dgm:prSet/>
      <dgm:spPr/>
      <dgm:t>
        <a:bodyPr/>
        <a:lstStyle/>
        <a:p>
          <a:endParaRPr lang="en-IE"/>
        </a:p>
      </dgm:t>
    </dgm:pt>
    <dgm:pt modelId="{93177C19-0AD2-48A4-B2C2-A4D37417B128}">
      <dgm:prSet/>
      <dgm:spPr>
        <a:xfrm>
          <a:off x="3953"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endParaRPr lang="en-US" dirty="0">
            <a:solidFill>
              <a:sysClr val="windowText" lastClr="000000">
                <a:hueOff val="0"/>
                <a:satOff val="0"/>
                <a:lumOff val="0"/>
                <a:alphaOff val="0"/>
              </a:sysClr>
            </a:solidFill>
            <a:latin typeface="Aptos" panose="020B0004020202020204" pitchFamily="34" charset="0"/>
            <a:ea typeface="+mn-ea"/>
            <a:cs typeface="+mn-cs"/>
          </a:endParaRPr>
        </a:p>
      </dgm:t>
    </dgm:pt>
    <dgm:pt modelId="{B80DB639-000F-4F70-8FD4-A2011961E78A}" type="parTrans" cxnId="{6E82304F-AA04-4842-B6DD-36BA9553491A}">
      <dgm:prSet/>
      <dgm:spPr/>
      <dgm:t>
        <a:bodyPr/>
        <a:lstStyle/>
        <a:p>
          <a:endParaRPr lang="en-IE"/>
        </a:p>
      </dgm:t>
    </dgm:pt>
    <dgm:pt modelId="{6C5C73E3-1094-475A-A568-BA24568585C1}" type="sibTrans" cxnId="{6E82304F-AA04-4842-B6DD-36BA9553491A}">
      <dgm:prSet/>
      <dgm:spPr/>
      <dgm:t>
        <a:bodyPr/>
        <a:lstStyle/>
        <a:p>
          <a:endParaRPr lang="en-IE"/>
        </a:p>
      </dgm:t>
    </dgm:pt>
    <dgm:pt modelId="{41992A9D-4A3C-49F1-BF73-14106AD47B40}">
      <dgm:prSet/>
      <dgm:spPr/>
      <dgm:t>
        <a:bodyPr/>
        <a:lstStyle/>
        <a:p>
          <a:pPr>
            <a:buClr>
              <a:srgbClr val="0E2841"/>
            </a:buClr>
            <a:buChar char="•"/>
          </a:pPr>
          <a:endParaRPr lang="en-IE" dirty="0">
            <a:solidFill>
              <a:sysClr val="windowText" lastClr="000000">
                <a:hueOff val="0"/>
                <a:satOff val="0"/>
                <a:lumOff val="0"/>
                <a:alphaOff val="0"/>
              </a:sysClr>
            </a:solidFill>
            <a:latin typeface="Aptos" panose="02110004020202020204"/>
            <a:ea typeface="+mn-ea"/>
            <a:cs typeface="+mn-cs"/>
          </a:endParaRPr>
        </a:p>
      </dgm:t>
    </dgm:pt>
    <dgm:pt modelId="{FCCF1F2D-879B-44E9-A03B-0BBD8D3BC131}" type="parTrans" cxnId="{CD7E720E-44DB-4A94-85CA-2C310FE1719D}">
      <dgm:prSet/>
      <dgm:spPr/>
      <dgm:t>
        <a:bodyPr/>
        <a:lstStyle/>
        <a:p>
          <a:endParaRPr lang="en-IE"/>
        </a:p>
      </dgm:t>
    </dgm:pt>
    <dgm:pt modelId="{2F6E74DA-851B-4609-BB2C-9250F5C72B70}" type="sibTrans" cxnId="{CD7E720E-44DB-4A94-85CA-2C310FE1719D}">
      <dgm:prSet/>
      <dgm:spPr/>
      <dgm:t>
        <a:bodyPr/>
        <a:lstStyle/>
        <a:p>
          <a:endParaRPr lang="en-IE"/>
        </a:p>
      </dgm:t>
    </dgm:pt>
    <dgm:pt modelId="{77BA6D30-D275-4859-8DE5-73A1C28CFA24}">
      <dgm:prSet/>
      <dgm:spPr/>
      <dgm:t>
        <a:bodyPr/>
        <a:lstStyle/>
        <a:p>
          <a:pPr>
            <a:buClr>
              <a:srgbClr val="0E2841"/>
            </a:buClr>
            <a:buChar char="•"/>
          </a:pPr>
          <a:endParaRPr lang="en-IE" dirty="0">
            <a:solidFill>
              <a:sysClr val="windowText" lastClr="000000">
                <a:hueOff val="0"/>
                <a:satOff val="0"/>
                <a:lumOff val="0"/>
                <a:alphaOff val="0"/>
              </a:sysClr>
            </a:solidFill>
            <a:latin typeface="Aptos" panose="02110004020202020204"/>
            <a:ea typeface="+mn-ea"/>
            <a:cs typeface="+mn-cs"/>
          </a:endParaRPr>
        </a:p>
      </dgm:t>
    </dgm:pt>
    <dgm:pt modelId="{8A95722B-7AD5-48CE-86DA-0CACA87B6399}" type="parTrans" cxnId="{0A19733E-92F1-49E2-B286-17ABE68032F5}">
      <dgm:prSet/>
      <dgm:spPr/>
      <dgm:t>
        <a:bodyPr/>
        <a:lstStyle/>
        <a:p>
          <a:endParaRPr lang="en-IE"/>
        </a:p>
      </dgm:t>
    </dgm:pt>
    <dgm:pt modelId="{0A976FC4-6869-4080-9EAD-C28C1A29E21A}" type="sibTrans" cxnId="{0A19733E-92F1-49E2-B286-17ABE68032F5}">
      <dgm:prSet/>
      <dgm:spPr/>
      <dgm:t>
        <a:bodyPr/>
        <a:lstStyle/>
        <a:p>
          <a:endParaRPr lang="en-IE"/>
        </a:p>
      </dgm:t>
    </dgm:pt>
    <dgm:pt modelId="{F2FBEE2F-9766-4A5C-8CD3-3465DF719C88}">
      <dgm:prSet/>
      <dgm:spPr/>
      <dgm:t>
        <a:bodyPr/>
        <a:lstStyle/>
        <a:p>
          <a:pPr>
            <a:buClr>
              <a:srgbClr val="0E2841"/>
            </a:buClr>
            <a:buChar char="•"/>
          </a:pPr>
          <a:r>
            <a:rPr lang="en-US" b="1" dirty="0">
              <a:solidFill>
                <a:sysClr val="windowText" lastClr="000000">
                  <a:hueOff val="0"/>
                  <a:satOff val="0"/>
                  <a:lumOff val="0"/>
                  <a:alphaOff val="0"/>
                </a:sysClr>
              </a:solidFill>
              <a:latin typeface="Aptos" panose="020B0004020202020204" pitchFamily="34" charset="0"/>
              <a:ea typeface="+mn-ea"/>
              <a:cs typeface="+mn-cs"/>
            </a:rPr>
            <a:t>Budget: </a:t>
          </a:r>
          <a:r>
            <a:rPr lang="en-IE" b="1" dirty="0">
              <a:solidFill>
                <a:sysClr val="windowText" lastClr="000000">
                  <a:hueOff val="0"/>
                  <a:satOff val="0"/>
                  <a:lumOff val="0"/>
                  <a:alphaOff val="0"/>
                </a:sysClr>
              </a:solidFill>
              <a:latin typeface="Aptos" panose="020B0004020202020204" pitchFamily="34" charset="0"/>
              <a:ea typeface="+mn-ea"/>
              <a:cs typeface="+mn-cs"/>
            </a:rPr>
            <a:t>€10</a:t>
          </a:r>
          <a:r>
            <a:rPr lang="en-GB" b="1" dirty="0">
              <a:solidFill>
                <a:sysClr val="windowText" lastClr="000000">
                  <a:hueOff val="0"/>
                  <a:satOff val="0"/>
                  <a:lumOff val="0"/>
                  <a:alphaOff val="0"/>
                </a:sysClr>
              </a:solidFill>
              <a:latin typeface="Aptos" panose="020B0004020202020204" pitchFamily="34" charset="0"/>
              <a:ea typeface="+mn-ea"/>
              <a:cs typeface="+mn-cs"/>
            </a:rPr>
            <a:t>million (CSA)</a:t>
          </a:r>
          <a:endParaRPr lang="en-IE" dirty="0">
            <a:solidFill>
              <a:sysClr val="windowText" lastClr="000000">
                <a:hueOff val="0"/>
                <a:satOff val="0"/>
                <a:lumOff val="0"/>
                <a:alphaOff val="0"/>
              </a:sysClr>
            </a:solidFill>
            <a:latin typeface="Aptos" panose="02110004020202020204"/>
            <a:ea typeface="+mn-ea"/>
            <a:cs typeface="+mn-cs"/>
          </a:endParaRPr>
        </a:p>
      </dgm:t>
    </dgm:pt>
    <dgm:pt modelId="{C793B264-1208-40D1-B09E-DBE2E14B6D12}" type="parTrans" cxnId="{8FCB4367-8723-46AC-875B-26524BDD742D}">
      <dgm:prSet/>
      <dgm:spPr/>
      <dgm:t>
        <a:bodyPr/>
        <a:lstStyle/>
        <a:p>
          <a:endParaRPr lang="en-IE"/>
        </a:p>
      </dgm:t>
    </dgm:pt>
    <dgm:pt modelId="{7611A0B5-5533-4431-A69D-AE4E7A72D07F}" type="sibTrans" cxnId="{8FCB4367-8723-46AC-875B-26524BDD742D}">
      <dgm:prSet/>
      <dgm:spPr/>
      <dgm:t>
        <a:bodyPr/>
        <a:lstStyle/>
        <a:p>
          <a:endParaRPr lang="en-IE"/>
        </a:p>
      </dgm:t>
    </dgm:pt>
    <dgm:pt modelId="{5DEB90DD-29BF-4C85-9FAB-FE7CA1EE13C3}">
      <dgm:prSet phldrT="[Text]"/>
      <dgm:spPr>
        <a:xfrm>
          <a:off x="5424211" y="1657212"/>
          <a:ext cx="2377306" cy="1811700"/>
        </a:xfr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lr>
              <a:srgbClr val="0E2841"/>
            </a:buClr>
            <a:buChar char="•"/>
          </a:pPr>
          <a:endParaRPr lang="en-IE" dirty="0">
            <a:solidFill>
              <a:sysClr val="windowText" lastClr="000000">
                <a:hueOff val="0"/>
                <a:satOff val="0"/>
                <a:lumOff val="0"/>
                <a:alphaOff val="0"/>
              </a:sysClr>
            </a:solidFill>
            <a:latin typeface="Aptos" panose="02110004020202020204"/>
            <a:ea typeface="+mn-ea"/>
            <a:cs typeface="+mn-cs"/>
          </a:endParaRPr>
        </a:p>
      </dgm:t>
    </dgm:pt>
    <dgm:pt modelId="{61CC9A6F-8070-492C-8B5A-C0C5965710AC}" type="parTrans" cxnId="{B87C4655-CD33-4CB2-AC66-2E3D5BC7022B}">
      <dgm:prSet/>
      <dgm:spPr/>
      <dgm:t>
        <a:bodyPr/>
        <a:lstStyle/>
        <a:p>
          <a:endParaRPr lang="en-IE"/>
        </a:p>
      </dgm:t>
    </dgm:pt>
    <dgm:pt modelId="{DD149F8F-9A18-4818-BAD2-55F8EC5703DC}" type="sibTrans" cxnId="{B87C4655-CD33-4CB2-AC66-2E3D5BC7022B}">
      <dgm:prSet/>
      <dgm:spPr/>
      <dgm:t>
        <a:bodyPr/>
        <a:lstStyle/>
        <a:p>
          <a:endParaRPr lang="en-IE"/>
        </a:p>
      </dgm:t>
    </dgm:pt>
    <dgm:pt modelId="{6519B292-C826-4965-9B6D-69D9EB6180C5}">
      <dgm:prSet phldrT="[Text]"/>
      <dgm:spPr>
        <a:xfrm>
          <a:off x="8134340" y="1657212"/>
          <a:ext cx="2377306" cy="1811700"/>
        </a:xfr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endParaRPr lang="en-IE" kern="1200" dirty="0">
            <a:solidFill>
              <a:sysClr val="windowText" lastClr="000000">
                <a:hueOff val="0"/>
                <a:satOff val="0"/>
                <a:lumOff val="0"/>
                <a:alphaOff val="0"/>
              </a:sysClr>
            </a:solidFill>
            <a:latin typeface="Aptos" panose="02110004020202020204"/>
            <a:ea typeface="+mn-ea"/>
            <a:cs typeface="+mn-cs"/>
          </a:endParaRPr>
        </a:p>
      </dgm:t>
    </dgm:pt>
    <dgm:pt modelId="{F067E7CC-018D-46D1-97FC-765A292B9B10}" type="parTrans" cxnId="{0DD943FA-FDFF-490E-AD10-DFBD8F68B667}">
      <dgm:prSet/>
      <dgm:spPr/>
      <dgm:t>
        <a:bodyPr/>
        <a:lstStyle/>
        <a:p>
          <a:endParaRPr lang="en-IE"/>
        </a:p>
      </dgm:t>
    </dgm:pt>
    <dgm:pt modelId="{4ACB69F3-97E8-4AFA-8409-8FB76E391DF9}" type="sibTrans" cxnId="{0DD943FA-FDFF-490E-AD10-DFBD8F68B667}">
      <dgm:prSet/>
      <dgm:spPr/>
      <dgm:t>
        <a:bodyPr/>
        <a:lstStyle/>
        <a:p>
          <a:endParaRPr lang="en-IE"/>
        </a:p>
      </dgm:t>
    </dgm:pt>
    <dgm:pt modelId="{80C05932-1950-47A5-9E63-75C00D096DB7}" type="pres">
      <dgm:prSet presAssocID="{EF642019-E473-4F65-8316-1674F7726D86}" presName="Name0" presStyleCnt="0">
        <dgm:presLayoutVars>
          <dgm:dir/>
          <dgm:animLvl val="lvl"/>
          <dgm:resizeHandles val="exact"/>
        </dgm:presLayoutVars>
      </dgm:prSet>
      <dgm:spPr/>
    </dgm:pt>
    <dgm:pt modelId="{267CD6D1-4001-4415-9E69-D0FFAC167255}" type="pres">
      <dgm:prSet presAssocID="{C64087FF-8E2F-45E4-A0A2-4D4DEEA470CE}" presName="composite" presStyleCnt="0"/>
      <dgm:spPr/>
    </dgm:pt>
    <dgm:pt modelId="{D249525F-D5EB-4E6F-B146-B46DEF669292}" type="pres">
      <dgm:prSet presAssocID="{C64087FF-8E2F-45E4-A0A2-4D4DEEA470CE}" presName="parTx" presStyleLbl="alignNode1" presStyleIdx="0" presStyleCnt="4">
        <dgm:presLayoutVars>
          <dgm:chMax val="0"/>
          <dgm:chPref val="0"/>
          <dgm:bulletEnabled val="1"/>
        </dgm:presLayoutVars>
      </dgm:prSet>
      <dgm:spPr/>
    </dgm:pt>
    <dgm:pt modelId="{37A4A6F1-1B76-45C5-A9F0-31630D3D81CC}" type="pres">
      <dgm:prSet presAssocID="{C64087FF-8E2F-45E4-A0A2-4D4DEEA470CE}" presName="desTx" presStyleLbl="alignAccFollowNode1" presStyleIdx="0" presStyleCnt="4">
        <dgm:presLayoutVars>
          <dgm:bulletEnabled val="1"/>
        </dgm:presLayoutVars>
      </dgm:prSet>
      <dgm:spPr/>
    </dgm:pt>
    <dgm:pt modelId="{CD16E897-EC80-4904-9C9A-79C022D372FB}" type="pres">
      <dgm:prSet presAssocID="{A3F22B1F-B547-408E-949C-627F0CFD93CF}" presName="space" presStyleCnt="0"/>
      <dgm:spPr/>
    </dgm:pt>
    <dgm:pt modelId="{5683B1F5-D688-45EA-880D-A142B2875133}" type="pres">
      <dgm:prSet presAssocID="{A2F8566E-DC43-4632-8471-2DABCE627F78}" presName="composite" presStyleCnt="0"/>
      <dgm:spPr/>
    </dgm:pt>
    <dgm:pt modelId="{85EDCB66-B7F6-4D86-BC5D-A3BB8A96B501}" type="pres">
      <dgm:prSet presAssocID="{A2F8566E-DC43-4632-8471-2DABCE627F78}" presName="parTx" presStyleLbl="alignNode1" presStyleIdx="1" presStyleCnt="4">
        <dgm:presLayoutVars>
          <dgm:chMax val="0"/>
          <dgm:chPref val="0"/>
          <dgm:bulletEnabled val="1"/>
        </dgm:presLayoutVars>
      </dgm:prSet>
      <dgm:spPr/>
    </dgm:pt>
    <dgm:pt modelId="{5153D737-2103-4378-96C7-EAD052B3C54C}" type="pres">
      <dgm:prSet presAssocID="{A2F8566E-DC43-4632-8471-2DABCE627F78}" presName="desTx" presStyleLbl="alignAccFollowNode1" presStyleIdx="1" presStyleCnt="4">
        <dgm:presLayoutVars>
          <dgm:bulletEnabled val="1"/>
        </dgm:presLayoutVars>
      </dgm:prSet>
      <dgm:spPr/>
    </dgm:pt>
    <dgm:pt modelId="{D9D770FE-FA68-467C-85BE-F0F9506ACAB0}" type="pres">
      <dgm:prSet presAssocID="{0EA43B05-12BF-4CC9-8B52-A07D7BF23BBA}" presName="space" presStyleCnt="0"/>
      <dgm:spPr/>
    </dgm:pt>
    <dgm:pt modelId="{987F38AC-40A5-4FA0-B1B7-E84BC0549097}" type="pres">
      <dgm:prSet presAssocID="{4553F9A0-73F2-46F8-84FA-C149D9872D90}" presName="composite" presStyleCnt="0"/>
      <dgm:spPr/>
    </dgm:pt>
    <dgm:pt modelId="{A177CB01-B0E7-4AC2-8200-EAAAA36CA181}" type="pres">
      <dgm:prSet presAssocID="{4553F9A0-73F2-46F8-84FA-C149D9872D90}" presName="parTx" presStyleLbl="alignNode1" presStyleIdx="2" presStyleCnt="4">
        <dgm:presLayoutVars>
          <dgm:chMax val="0"/>
          <dgm:chPref val="0"/>
          <dgm:bulletEnabled val="1"/>
        </dgm:presLayoutVars>
      </dgm:prSet>
      <dgm:spPr/>
    </dgm:pt>
    <dgm:pt modelId="{F55D9999-D129-4399-B6EF-5DE7094D2641}" type="pres">
      <dgm:prSet presAssocID="{4553F9A0-73F2-46F8-84FA-C149D9872D90}" presName="desTx" presStyleLbl="alignAccFollowNode1" presStyleIdx="2" presStyleCnt="4">
        <dgm:presLayoutVars>
          <dgm:bulletEnabled val="1"/>
        </dgm:presLayoutVars>
      </dgm:prSet>
      <dgm:spPr>
        <a:prstGeom prst="rect">
          <a:avLst/>
        </a:prstGeom>
      </dgm:spPr>
    </dgm:pt>
    <dgm:pt modelId="{6BB80731-AD3D-4F95-824A-46506509F13C}" type="pres">
      <dgm:prSet presAssocID="{527C461A-29D7-47AC-B567-FF22860252DD}" presName="space" presStyleCnt="0"/>
      <dgm:spPr/>
    </dgm:pt>
    <dgm:pt modelId="{CDB1EF51-E508-4496-A862-4CE4D0246570}" type="pres">
      <dgm:prSet presAssocID="{22098C9B-8F65-40A7-8364-63287AC325A5}" presName="composite" presStyleCnt="0"/>
      <dgm:spPr/>
    </dgm:pt>
    <dgm:pt modelId="{529D5D45-5A23-4397-9922-04F7472A96C9}" type="pres">
      <dgm:prSet presAssocID="{22098C9B-8F65-40A7-8364-63287AC325A5}" presName="parTx" presStyleLbl="alignNode1" presStyleIdx="3" presStyleCnt="4">
        <dgm:presLayoutVars>
          <dgm:chMax val="0"/>
          <dgm:chPref val="0"/>
          <dgm:bulletEnabled val="1"/>
        </dgm:presLayoutVars>
      </dgm:prSet>
      <dgm:spPr/>
    </dgm:pt>
    <dgm:pt modelId="{E0FFC9A3-1BE3-43E0-B2E1-8FBF9ADA7DCE}" type="pres">
      <dgm:prSet presAssocID="{22098C9B-8F65-40A7-8364-63287AC325A5}" presName="desTx" presStyleLbl="alignAccFollowNode1" presStyleIdx="3" presStyleCnt="4">
        <dgm:presLayoutVars>
          <dgm:bulletEnabled val="1"/>
        </dgm:presLayoutVars>
      </dgm:prSet>
      <dgm:spPr>
        <a:prstGeom prst="rect">
          <a:avLst/>
        </a:prstGeom>
      </dgm:spPr>
    </dgm:pt>
  </dgm:ptLst>
  <dgm:cxnLst>
    <dgm:cxn modelId="{CD7E720E-44DB-4A94-85CA-2C310FE1719D}" srcId="{A2F8566E-DC43-4632-8471-2DABCE627F78}" destId="{41992A9D-4A3C-49F1-BF73-14106AD47B40}" srcOrd="1" destOrd="0" parTransId="{FCCF1F2D-879B-44E9-A03B-0BBD8D3BC131}" sibTransId="{2F6E74DA-851B-4609-BB2C-9250F5C72B70}"/>
    <dgm:cxn modelId="{FA3DA719-5116-4FB4-A7D8-6E03DD93281F}" type="presOf" srcId="{04E82B08-6EFD-41A3-9FD0-870E0E3B78CC}" destId="{E0FFC9A3-1BE3-43E0-B2E1-8FBF9ADA7DCE}" srcOrd="0" destOrd="2" presId="urn:microsoft.com/office/officeart/2005/8/layout/hList1"/>
    <dgm:cxn modelId="{AFE5CA22-69E4-40FC-A490-A71B96D1ED09}" type="presOf" srcId="{6519B292-C826-4965-9B6D-69D9EB6180C5}" destId="{E0FFC9A3-1BE3-43E0-B2E1-8FBF9ADA7DCE}" srcOrd="0" destOrd="1" presId="urn:microsoft.com/office/officeart/2005/8/layout/hList1"/>
    <dgm:cxn modelId="{C5E93B32-779E-4802-9A48-4F906B03BF29}" srcId="{A2F8566E-DC43-4632-8471-2DABCE627F78}" destId="{2E3A2F8B-A91F-4072-85DE-57E60B22E626}" srcOrd="0" destOrd="0" parTransId="{A1CB65CC-7A0A-4E22-BFE3-1324421726C9}" sibTransId="{EF9E413C-ACE6-4F53-BD97-4C4FB2CCE922}"/>
    <dgm:cxn modelId="{0A19733E-92F1-49E2-B286-17ABE68032F5}" srcId="{A2F8566E-DC43-4632-8471-2DABCE627F78}" destId="{77BA6D30-D275-4859-8DE5-73A1C28CFA24}" srcOrd="2" destOrd="0" parTransId="{8A95722B-7AD5-48CE-86DA-0CACA87B6399}" sibTransId="{0A976FC4-6869-4080-9EAD-C28C1A29E21A}"/>
    <dgm:cxn modelId="{05FA0640-0A12-4D8C-9841-65D2705074F0}" srcId="{C64087FF-8E2F-45E4-A0A2-4D4DEEA470CE}" destId="{6648A83A-4C78-47E2-9ECE-35556EBCC290}" srcOrd="0" destOrd="0" parTransId="{6ACF8DB3-266B-4440-AA4E-452EA954AFC7}" sibTransId="{0B67CF50-3EA8-40B3-B776-C632FD07A069}"/>
    <dgm:cxn modelId="{E7B45546-6832-4FFC-8CBA-C571B534DE16}" type="presOf" srcId="{5DEB90DD-29BF-4C85-9FAB-FE7CA1EE13C3}" destId="{F55D9999-D129-4399-B6EF-5DE7094D2641}" srcOrd="0" destOrd="2" presId="urn:microsoft.com/office/officeart/2005/8/layout/hList1"/>
    <dgm:cxn modelId="{8FCB4367-8723-46AC-875B-26524BDD742D}" srcId="{A2F8566E-DC43-4632-8471-2DABCE627F78}" destId="{F2FBEE2F-9766-4A5C-8CD3-3465DF719C88}" srcOrd="3" destOrd="0" parTransId="{C793B264-1208-40D1-B09E-DBE2E14B6D12}" sibTransId="{7611A0B5-5533-4431-A69D-AE4E7A72D07F}"/>
    <dgm:cxn modelId="{CB8C3769-8EC4-435B-BA09-96DE5F69058A}" srcId="{EF642019-E473-4F65-8316-1674F7726D86}" destId="{C64087FF-8E2F-45E4-A0A2-4D4DEEA470CE}" srcOrd="0" destOrd="0" parTransId="{6D260282-0EA9-4FB6-9A61-A8A92B53865B}" sibTransId="{A3F22B1F-B547-408E-949C-627F0CFD93CF}"/>
    <dgm:cxn modelId="{937E974C-A9DC-4A3D-841F-89171B9B40AE}" type="presOf" srcId="{6648A83A-4C78-47E2-9ECE-35556EBCC290}" destId="{37A4A6F1-1B76-45C5-A9F0-31630D3D81CC}" srcOrd="0" destOrd="0" presId="urn:microsoft.com/office/officeart/2005/8/layout/hList1"/>
    <dgm:cxn modelId="{FC8DEE6C-34D1-4C5E-BC07-AAE931CAA426}" type="presOf" srcId="{22098C9B-8F65-40A7-8364-63287AC325A5}" destId="{529D5D45-5A23-4397-9922-04F7472A96C9}" srcOrd="0" destOrd="0" presId="urn:microsoft.com/office/officeart/2005/8/layout/hList1"/>
    <dgm:cxn modelId="{6E82304F-AA04-4842-B6DD-36BA9553491A}" srcId="{6648A83A-4C78-47E2-9ECE-35556EBCC290}" destId="{93177C19-0AD2-48A4-B2C2-A4D37417B128}" srcOrd="0" destOrd="0" parTransId="{B80DB639-000F-4F70-8FD4-A2011961E78A}" sibTransId="{6C5C73E3-1094-475A-A568-BA24568585C1}"/>
    <dgm:cxn modelId="{B87C4655-CD33-4CB2-AC66-2E3D5BC7022B}" srcId="{4553F9A0-73F2-46F8-84FA-C149D9872D90}" destId="{5DEB90DD-29BF-4C85-9FAB-FE7CA1EE13C3}" srcOrd="1" destOrd="0" parTransId="{61CC9A6F-8070-492C-8B5A-C0C5965710AC}" sibTransId="{DD149F8F-9A18-4818-BAD2-55F8EC5703DC}"/>
    <dgm:cxn modelId="{68CD7D59-3161-44BD-B627-2796A7E9BC36}" srcId="{EF642019-E473-4F65-8316-1674F7726D86}" destId="{22098C9B-8F65-40A7-8364-63287AC325A5}" srcOrd="3" destOrd="0" parTransId="{65D55008-5FB5-4965-8D5C-149771DC7C7D}" sibTransId="{51AF109C-9CDF-4165-BF2F-0923B4E577A7}"/>
    <dgm:cxn modelId="{5969B079-010E-49BB-AD05-680DAF54775B}" type="presOf" srcId="{EEAEF52B-15B7-4B9F-BBF8-B1634F0C619D}" destId="{E0FFC9A3-1BE3-43E0-B2E1-8FBF9ADA7DCE}" srcOrd="0" destOrd="0" presId="urn:microsoft.com/office/officeart/2005/8/layout/hList1"/>
    <dgm:cxn modelId="{991DB479-4EFA-4695-A40F-DFF75C16AB78}" srcId="{4553F9A0-73F2-46F8-84FA-C149D9872D90}" destId="{E05A57E1-1856-4A5D-B882-97D353404199}" srcOrd="2" destOrd="0" parTransId="{82DF5AF8-EC19-4A4B-8B94-1B7BCFA6591B}" sibTransId="{9F2F6CC1-8ED6-4AD2-B2C8-98C39F405521}"/>
    <dgm:cxn modelId="{4B6C217E-A0FD-4529-880F-62358A4B864B}" type="presOf" srcId="{C64087FF-8E2F-45E4-A0A2-4D4DEEA470CE}" destId="{D249525F-D5EB-4E6F-B146-B46DEF669292}" srcOrd="0" destOrd="0" presId="urn:microsoft.com/office/officeart/2005/8/layout/hList1"/>
    <dgm:cxn modelId="{1234BB83-6D7A-448A-814C-F8E8A13752C2}" type="presOf" srcId="{E05A57E1-1856-4A5D-B882-97D353404199}" destId="{F55D9999-D129-4399-B6EF-5DE7094D2641}" srcOrd="0" destOrd="3" presId="urn:microsoft.com/office/officeart/2005/8/layout/hList1"/>
    <dgm:cxn modelId="{1840AF8E-D6AD-47C4-ABCD-77CBB1C9C834}" type="presOf" srcId="{9A48BAE5-3B15-4C26-9298-87962210EAE4}" destId="{F55D9999-D129-4399-B6EF-5DE7094D2641}" srcOrd="0" destOrd="1" presId="urn:microsoft.com/office/officeart/2005/8/layout/hList1"/>
    <dgm:cxn modelId="{4E859299-0231-49E1-AC88-67DB1C466F22}" type="presOf" srcId="{A2F8566E-DC43-4632-8471-2DABCE627F78}" destId="{85EDCB66-B7F6-4D86-BC5D-A3BB8A96B501}" srcOrd="0" destOrd="0" presId="urn:microsoft.com/office/officeart/2005/8/layout/hList1"/>
    <dgm:cxn modelId="{A4A0AB9A-5272-481E-A684-BE9FB67F2461}" type="presOf" srcId="{EF642019-E473-4F65-8316-1674F7726D86}" destId="{80C05932-1950-47A5-9E63-75C00D096DB7}" srcOrd="0" destOrd="0" presId="urn:microsoft.com/office/officeart/2005/8/layout/hList1"/>
    <dgm:cxn modelId="{82A927C1-4B39-4005-9FFB-9C3CC28EAAE6}" type="presOf" srcId="{4553F9A0-73F2-46F8-84FA-C149D9872D90}" destId="{A177CB01-B0E7-4AC2-8200-EAAAA36CA181}" srcOrd="0" destOrd="0" presId="urn:microsoft.com/office/officeart/2005/8/layout/hList1"/>
    <dgm:cxn modelId="{1A6D1BC4-CD9F-49E4-8571-777E0D104774}" type="presOf" srcId="{77BA6D30-D275-4859-8DE5-73A1C28CFA24}" destId="{5153D737-2103-4378-96C7-EAD052B3C54C}" srcOrd="0" destOrd="2" presId="urn:microsoft.com/office/officeart/2005/8/layout/hList1"/>
    <dgm:cxn modelId="{FF0034C6-62D4-4683-BF66-4211904D86A5}" type="presOf" srcId="{F2FBEE2F-9766-4A5C-8CD3-3465DF719C88}" destId="{5153D737-2103-4378-96C7-EAD052B3C54C}" srcOrd="0" destOrd="3" presId="urn:microsoft.com/office/officeart/2005/8/layout/hList1"/>
    <dgm:cxn modelId="{2BFD53C8-F0BA-419B-940B-2AA5F85DE8B3}" srcId="{398DAAC9-76B7-4EB1-9736-4DD4D4B0F9CE}" destId="{9A48BAE5-3B15-4C26-9298-87962210EAE4}" srcOrd="0" destOrd="0" parTransId="{B20D07F7-F274-4C8C-9660-BB4B86840456}" sibTransId="{85620689-B92E-49CA-86CA-F08532F1ED14}"/>
    <dgm:cxn modelId="{50E722CD-1A42-4EF2-A462-9DBD6F75D83E}" srcId="{22098C9B-8F65-40A7-8364-63287AC325A5}" destId="{EEAEF52B-15B7-4B9F-BBF8-B1634F0C619D}" srcOrd="0" destOrd="0" parTransId="{DB013CD0-FC5B-4F79-AE18-7CF62B25070D}" sibTransId="{CC75B1ED-4294-405A-9385-820336354438}"/>
    <dgm:cxn modelId="{F8B54CD3-FAF4-4B33-8080-3D0A89E013B6}" type="presOf" srcId="{74A62C2D-2F4D-49F3-A342-8FDF496E6C03}" destId="{37A4A6F1-1B76-45C5-A9F0-31630D3D81CC}" srcOrd="0" destOrd="2" presId="urn:microsoft.com/office/officeart/2005/8/layout/hList1"/>
    <dgm:cxn modelId="{36A055D4-B390-40C0-9130-17C22FC2EA07}" srcId="{C64087FF-8E2F-45E4-A0A2-4D4DEEA470CE}" destId="{74A62C2D-2F4D-49F3-A342-8FDF496E6C03}" srcOrd="1" destOrd="0" parTransId="{4DBD5C1C-C8C0-4A5A-8B48-F32BE8F58BF8}" sibTransId="{8CC7B30D-5B03-48DE-AE81-495FFDAA87AD}"/>
    <dgm:cxn modelId="{71D40ED6-C111-4037-A120-29C64F62271A}" type="presOf" srcId="{2E3A2F8B-A91F-4072-85DE-57E60B22E626}" destId="{5153D737-2103-4378-96C7-EAD052B3C54C}" srcOrd="0" destOrd="0" presId="urn:microsoft.com/office/officeart/2005/8/layout/hList1"/>
    <dgm:cxn modelId="{DB92C6DD-7D61-4C1E-BFD1-BCA230E9196E}" srcId="{EF642019-E473-4F65-8316-1674F7726D86}" destId="{A2F8566E-DC43-4632-8471-2DABCE627F78}" srcOrd="1" destOrd="0" parTransId="{5786EB04-CDA2-4EDC-8914-AE62E9ECA64C}" sibTransId="{0EA43B05-12BF-4CC9-8B52-A07D7BF23BBA}"/>
    <dgm:cxn modelId="{75A95DE6-86B2-4699-B0AD-B1602FC9E5E0}" type="presOf" srcId="{398DAAC9-76B7-4EB1-9736-4DD4D4B0F9CE}" destId="{F55D9999-D129-4399-B6EF-5DE7094D2641}" srcOrd="0" destOrd="0" presId="urn:microsoft.com/office/officeart/2005/8/layout/hList1"/>
    <dgm:cxn modelId="{72714FEA-0FC0-4A55-BF4B-671EA73F2481}" srcId="{EF642019-E473-4F65-8316-1674F7726D86}" destId="{4553F9A0-73F2-46F8-84FA-C149D9872D90}" srcOrd="2" destOrd="0" parTransId="{47BEB39D-4ECA-46FC-A336-FD24230D563F}" sibTransId="{527C461A-29D7-47AC-B567-FF22860252DD}"/>
    <dgm:cxn modelId="{1427ABED-78EA-466F-88DB-61D9824FA6A2}" type="presOf" srcId="{41992A9D-4A3C-49F1-BF73-14106AD47B40}" destId="{5153D737-2103-4378-96C7-EAD052B3C54C}" srcOrd="0" destOrd="1" presId="urn:microsoft.com/office/officeart/2005/8/layout/hList1"/>
    <dgm:cxn modelId="{87BD4DF7-15C7-4F39-80FF-43BEFFC2EC82}" srcId="{4553F9A0-73F2-46F8-84FA-C149D9872D90}" destId="{398DAAC9-76B7-4EB1-9736-4DD4D4B0F9CE}" srcOrd="0" destOrd="0" parTransId="{8F81D318-D158-4565-9FC9-D37D88DA0DAB}" sibTransId="{45398ADC-D080-4B90-99AA-E9EE0558FE83}"/>
    <dgm:cxn modelId="{0DD943FA-FDFF-490E-AD10-DFBD8F68B667}" srcId="{22098C9B-8F65-40A7-8364-63287AC325A5}" destId="{6519B292-C826-4965-9B6D-69D9EB6180C5}" srcOrd="1" destOrd="0" parTransId="{F067E7CC-018D-46D1-97FC-765A292B9B10}" sibTransId="{4ACB69F3-97E8-4AFA-8409-8FB76E391DF9}"/>
    <dgm:cxn modelId="{E39466FC-72BD-42B5-AFFE-4770988007DE}" type="presOf" srcId="{93177C19-0AD2-48A4-B2C2-A4D37417B128}" destId="{37A4A6F1-1B76-45C5-A9F0-31630D3D81CC}" srcOrd="0" destOrd="1" presId="urn:microsoft.com/office/officeart/2005/8/layout/hList1"/>
    <dgm:cxn modelId="{12F5E9FD-4BAB-47E9-BDF7-90637DDFD295}" srcId="{22098C9B-8F65-40A7-8364-63287AC325A5}" destId="{04E82B08-6EFD-41A3-9FD0-870E0E3B78CC}" srcOrd="2" destOrd="0" parTransId="{50A28D33-F13E-44A4-BA3E-27EEB8129DAD}" sibTransId="{0B61B747-D679-4F2E-B395-F652471050A9}"/>
    <dgm:cxn modelId="{EF5886DF-CA87-43A7-99D2-D5663B115849}" type="presParOf" srcId="{80C05932-1950-47A5-9E63-75C00D096DB7}" destId="{267CD6D1-4001-4415-9E69-D0FFAC167255}" srcOrd="0" destOrd="0" presId="urn:microsoft.com/office/officeart/2005/8/layout/hList1"/>
    <dgm:cxn modelId="{F5EDE496-2241-403B-AF1D-E15BD6096776}" type="presParOf" srcId="{267CD6D1-4001-4415-9E69-D0FFAC167255}" destId="{D249525F-D5EB-4E6F-B146-B46DEF669292}" srcOrd="0" destOrd="0" presId="urn:microsoft.com/office/officeart/2005/8/layout/hList1"/>
    <dgm:cxn modelId="{1A787B58-1033-4BE9-8D64-D55DDA1860A7}" type="presParOf" srcId="{267CD6D1-4001-4415-9E69-D0FFAC167255}" destId="{37A4A6F1-1B76-45C5-A9F0-31630D3D81CC}" srcOrd="1" destOrd="0" presId="urn:microsoft.com/office/officeart/2005/8/layout/hList1"/>
    <dgm:cxn modelId="{EE3BA4A1-21C8-42BB-872B-7C628C8112C9}" type="presParOf" srcId="{80C05932-1950-47A5-9E63-75C00D096DB7}" destId="{CD16E897-EC80-4904-9C9A-79C022D372FB}" srcOrd="1" destOrd="0" presId="urn:microsoft.com/office/officeart/2005/8/layout/hList1"/>
    <dgm:cxn modelId="{5BE6D57E-B515-4F7C-8717-D1DECC2A489D}" type="presParOf" srcId="{80C05932-1950-47A5-9E63-75C00D096DB7}" destId="{5683B1F5-D688-45EA-880D-A142B2875133}" srcOrd="2" destOrd="0" presId="urn:microsoft.com/office/officeart/2005/8/layout/hList1"/>
    <dgm:cxn modelId="{D4519695-7DB2-4989-ABCD-BCFEB4B1DC5B}" type="presParOf" srcId="{5683B1F5-D688-45EA-880D-A142B2875133}" destId="{85EDCB66-B7F6-4D86-BC5D-A3BB8A96B501}" srcOrd="0" destOrd="0" presId="urn:microsoft.com/office/officeart/2005/8/layout/hList1"/>
    <dgm:cxn modelId="{141B9DC6-D2D9-4D35-9701-3F8CF0FF4E3B}" type="presParOf" srcId="{5683B1F5-D688-45EA-880D-A142B2875133}" destId="{5153D737-2103-4378-96C7-EAD052B3C54C}" srcOrd="1" destOrd="0" presId="urn:microsoft.com/office/officeart/2005/8/layout/hList1"/>
    <dgm:cxn modelId="{02933A2D-122B-4AA6-9BCA-EA1D424D41D6}" type="presParOf" srcId="{80C05932-1950-47A5-9E63-75C00D096DB7}" destId="{D9D770FE-FA68-467C-85BE-F0F9506ACAB0}" srcOrd="3" destOrd="0" presId="urn:microsoft.com/office/officeart/2005/8/layout/hList1"/>
    <dgm:cxn modelId="{8B539709-62C2-4D47-A4DB-2A57BD1570F1}" type="presParOf" srcId="{80C05932-1950-47A5-9E63-75C00D096DB7}" destId="{987F38AC-40A5-4FA0-B1B7-E84BC0549097}" srcOrd="4" destOrd="0" presId="urn:microsoft.com/office/officeart/2005/8/layout/hList1"/>
    <dgm:cxn modelId="{6F7B833E-E081-4343-B899-BBBB3B3BBC57}" type="presParOf" srcId="{987F38AC-40A5-4FA0-B1B7-E84BC0549097}" destId="{A177CB01-B0E7-4AC2-8200-EAAAA36CA181}" srcOrd="0" destOrd="0" presId="urn:microsoft.com/office/officeart/2005/8/layout/hList1"/>
    <dgm:cxn modelId="{5BCEED68-CC63-4E67-B054-03FEADA6E7C5}" type="presParOf" srcId="{987F38AC-40A5-4FA0-B1B7-E84BC0549097}" destId="{F55D9999-D129-4399-B6EF-5DE7094D2641}" srcOrd="1" destOrd="0" presId="urn:microsoft.com/office/officeart/2005/8/layout/hList1"/>
    <dgm:cxn modelId="{0C607A08-6BF9-4EC0-8454-7FE49A143F34}" type="presParOf" srcId="{80C05932-1950-47A5-9E63-75C00D096DB7}" destId="{6BB80731-AD3D-4F95-824A-46506509F13C}" srcOrd="5" destOrd="0" presId="urn:microsoft.com/office/officeart/2005/8/layout/hList1"/>
    <dgm:cxn modelId="{44F6CF42-C5FA-4711-9141-399989AB331C}" type="presParOf" srcId="{80C05932-1950-47A5-9E63-75C00D096DB7}" destId="{CDB1EF51-E508-4496-A862-4CE4D0246570}" srcOrd="6" destOrd="0" presId="urn:microsoft.com/office/officeart/2005/8/layout/hList1"/>
    <dgm:cxn modelId="{77A180F2-C8E7-4250-BD1A-9CB29466BB1B}" type="presParOf" srcId="{CDB1EF51-E508-4496-A862-4CE4D0246570}" destId="{529D5D45-5A23-4397-9922-04F7472A96C9}" srcOrd="0" destOrd="0" presId="urn:microsoft.com/office/officeart/2005/8/layout/hList1"/>
    <dgm:cxn modelId="{C19AF015-E7B8-4C0C-97C4-A6F22D425AFD}" type="presParOf" srcId="{CDB1EF51-E508-4496-A862-4CE4D0246570}" destId="{E0FFC9A3-1BE3-43E0-B2E1-8FBF9ADA7DCE}"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642019-E473-4F65-8316-1674F7726D86}" type="doc">
      <dgm:prSet loTypeId="urn:microsoft.com/office/officeart/2005/8/layout/hList1" loCatId="list" qsTypeId="urn:microsoft.com/office/officeart/2005/8/quickstyle/simple1" qsCatId="simple" csTypeId="urn:microsoft.com/office/officeart/2005/8/colors/accent3_2" csCatId="accent3" phldr="1"/>
      <dgm:spPr/>
      <dgm:t>
        <a:bodyPr/>
        <a:lstStyle/>
        <a:p>
          <a:endParaRPr lang="en-IE"/>
        </a:p>
      </dgm:t>
    </dgm:pt>
    <dgm:pt modelId="{A2F8566E-DC43-4632-8471-2DABCE627F78}">
      <dgm:prSet phldrT="[Text]"/>
      <dgm:spPr>
        <a:xfrm>
          <a:off x="2714082" y="883631"/>
          <a:ext cx="2377306" cy="773581"/>
        </a:xfrm>
        <a:prstGeom prst="rect">
          <a:avLst/>
        </a:prstGeom>
        <a:solidFill>
          <a:srgbClr val="156082"/>
        </a:solidFill>
        <a:ln w="19050" cap="flat" cmpd="sng" algn="ctr">
          <a:solidFill>
            <a:srgbClr val="196B24">
              <a:hueOff val="0"/>
              <a:satOff val="0"/>
              <a:lumOff val="0"/>
              <a:alphaOff val="0"/>
            </a:srgbClr>
          </a:solidFill>
          <a:prstDash val="solid"/>
          <a:miter lim="800000"/>
        </a:ln>
        <a:effectLst/>
      </dgm:spPr>
      <dgm:t>
        <a:bodyPr/>
        <a:lstStyle/>
        <a:p>
          <a:pPr>
            <a:buClr>
              <a:srgbClr val="0E2841"/>
            </a:buClr>
            <a:buNone/>
          </a:pPr>
          <a:r>
            <a:rPr lang="en-US" b="1" dirty="0">
              <a:solidFill>
                <a:sysClr val="window" lastClr="FFFFFF"/>
              </a:solidFill>
              <a:latin typeface="Aptos" panose="020B0004020202020204" pitchFamily="34" charset="0"/>
              <a:ea typeface="+mn-ea"/>
              <a:cs typeface="+mn-cs"/>
            </a:rPr>
            <a:t>UniProt </a:t>
          </a:r>
        </a:p>
        <a:p>
          <a:pPr>
            <a:buClr>
              <a:srgbClr val="0E2841"/>
            </a:buClr>
            <a:buNone/>
          </a:pPr>
          <a:r>
            <a:rPr lang="en-US" dirty="0">
              <a:solidFill>
                <a:sysClr val="window" lastClr="FFFFFF"/>
              </a:solidFill>
              <a:latin typeface="Aptos" panose="020B0004020202020204" pitchFamily="34" charset="0"/>
              <a:ea typeface="+mn-ea"/>
              <a:cs typeface="+mn-cs"/>
            </a:rPr>
            <a:t>Protein sequence and function knowledgebase</a:t>
          </a:r>
          <a:endParaRPr lang="en-IE" dirty="0">
            <a:solidFill>
              <a:sysClr val="window" lastClr="FFFFFF"/>
            </a:solidFill>
            <a:latin typeface="Aptos" panose="02110004020202020204"/>
            <a:ea typeface="+mn-ea"/>
            <a:cs typeface="+mn-cs"/>
          </a:endParaRPr>
        </a:p>
      </dgm:t>
    </dgm:pt>
    <dgm:pt modelId="{5786EB04-CDA2-4EDC-8914-AE62E9ECA64C}" type="parTrans" cxnId="{DB92C6DD-7D61-4C1E-BFD1-BCA230E9196E}">
      <dgm:prSet/>
      <dgm:spPr/>
      <dgm:t>
        <a:bodyPr/>
        <a:lstStyle/>
        <a:p>
          <a:endParaRPr lang="en-IE"/>
        </a:p>
      </dgm:t>
    </dgm:pt>
    <dgm:pt modelId="{0EA43B05-12BF-4CC9-8B52-A07D7BF23BBA}" type="sibTrans" cxnId="{DB92C6DD-7D61-4C1E-BFD1-BCA230E9196E}">
      <dgm:prSet/>
      <dgm:spPr/>
      <dgm:t>
        <a:bodyPr/>
        <a:lstStyle/>
        <a:p>
          <a:endParaRPr lang="en-IE"/>
        </a:p>
      </dgm:t>
    </dgm:pt>
    <dgm:pt modelId="{2E3A2F8B-A91F-4072-85DE-57E60B22E626}">
      <dgm:prSet phldrT="[Text]"/>
      <dgm:spPr>
        <a:xfrm>
          <a:off x="2714082"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lr>
              <a:srgbClr val="0E2841"/>
            </a:buClr>
            <a:buChar char="•"/>
          </a:pPr>
          <a:r>
            <a:rPr lang="en-US">
              <a:solidFill>
                <a:sysClr val="windowText" lastClr="000000">
                  <a:hueOff val="0"/>
                  <a:satOff val="0"/>
                  <a:lumOff val="0"/>
                  <a:alphaOff val="0"/>
                </a:sysClr>
              </a:solidFill>
              <a:latin typeface="Aptos" panose="020B0004020202020204" pitchFamily="34" charset="0"/>
              <a:ea typeface="+mn-ea"/>
              <a:cs typeface="+mn-cs"/>
            </a:rPr>
            <a:t>EU grant will:</a:t>
          </a:r>
          <a:endParaRPr lang="en-IE">
            <a:solidFill>
              <a:sysClr val="windowText" lastClr="000000">
                <a:hueOff val="0"/>
                <a:satOff val="0"/>
                <a:lumOff val="0"/>
                <a:alphaOff val="0"/>
              </a:sysClr>
            </a:solidFill>
            <a:latin typeface="Aptos" panose="02110004020202020204"/>
            <a:ea typeface="+mn-ea"/>
            <a:cs typeface="+mn-cs"/>
          </a:endParaRPr>
        </a:p>
      </dgm:t>
    </dgm:pt>
    <dgm:pt modelId="{A1CB65CC-7A0A-4E22-BFE3-1324421726C9}" type="parTrans" cxnId="{C5E93B32-779E-4802-9A48-4F906B03BF29}">
      <dgm:prSet/>
      <dgm:spPr/>
      <dgm:t>
        <a:bodyPr/>
        <a:lstStyle/>
        <a:p>
          <a:endParaRPr lang="en-IE"/>
        </a:p>
      </dgm:t>
    </dgm:pt>
    <dgm:pt modelId="{EF9E413C-ACE6-4F53-BD97-4C4FB2CCE922}" type="sibTrans" cxnId="{C5E93B32-779E-4802-9A48-4F906B03BF29}">
      <dgm:prSet/>
      <dgm:spPr/>
      <dgm:t>
        <a:bodyPr/>
        <a:lstStyle/>
        <a:p>
          <a:endParaRPr lang="en-IE"/>
        </a:p>
      </dgm:t>
    </dgm:pt>
    <dgm:pt modelId="{C64087FF-8E2F-45E4-A0A2-4D4DEEA470CE}">
      <dgm:prSet phldrT="[Text]">
        <dgm:style>
          <a:lnRef idx="2">
            <a:schemeClr val="accent1">
              <a:shade val="15000"/>
            </a:schemeClr>
          </a:lnRef>
          <a:fillRef idx="1">
            <a:schemeClr val="accent1"/>
          </a:fillRef>
          <a:effectRef idx="0">
            <a:schemeClr val="accent1"/>
          </a:effectRef>
          <a:fontRef idx="minor">
            <a:schemeClr val="lt1"/>
          </a:fontRef>
        </dgm:style>
      </dgm:prSet>
      <dgm:spPr>
        <a:xfrm>
          <a:off x="3953" y="883631"/>
          <a:ext cx="2377306" cy="773581"/>
        </a:xfrm>
        <a:prstGeom prst="rect">
          <a:avLst/>
        </a:prstGeom>
        <a:solidFill>
          <a:srgbClr val="156082"/>
        </a:solidFill>
        <a:ln w="19050" cap="flat" cmpd="sng" algn="ctr">
          <a:solidFill>
            <a:srgbClr val="156082">
              <a:shade val="15000"/>
            </a:srgbClr>
          </a:solidFill>
          <a:prstDash val="solid"/>
          <a:miter lim="800000"/>
        </a:ln>
        <a:effectLst/>
      </dgm:spPr>
      <dgm:t>
        <a:bodyPr/>
        <a:lstStyle/>
        <a:p>
          <a:pPr>
            <a:buClr>
              <a:srgbClr val="0E2841"/>
            </a:buClr>
            <a:buNone/>
          </a:pPr>
          <a:r>
            <a:rPr lang="en-US" b="1" dirty="0">
              <a:solidFill>
                <a:sysClr val="window" lastClr="FFFFFF"/>
              </a:solidFill>
              <a:latin typeface="Aptos" panose="020B0004020202020204" pitchFamily="34" charset="0"/>
              <a:ea typeface="+mn-ea"/>
              <a:cs typeface="+mn-cs"/>
            </a:rPr>
            <a:t>Europe PMC </a:t>
          </a:r>
        </a:p>
        <a:p>
          <a:pPr>
            <a:buClr>
              <a:srgbClr val="0E2841"/>
            </a:buClr>
            <a:buNone/>
          </a:pPr>
          <a:r>
            <a:rPr lang="en-US" dirty="0">
              <a:solidFill>
                <a:sysClr val="window" lastClr="FFFFFF"/>
              </a:solidFill>
              <a:latin typeface="Aptos" panose="020B0004020202020204" pitchFamily="34" charset="0"/>
              <a:ea typeface="+mn-ea"/>
              <a:cs typeface="+mn-cs"/>
            </a:rPr>
            <a:t>Open-access biomedical literature platform</a:t>
          </a:r>
          <a:endParaRPr lang="en-IE" dirty="0">
            <a:solidFill>
              <a:sysClr val="window" lastClr="FFFFFF"/>
            </a:solidFill>
            <a:latin typeface="Aptos" panose="02110004020202020204"/>
            <a:ea typeface="+mn-ea"/>
            <a:cs typeface="+mn-cs"/>
          </a:endParaRPr>
        </a:p>
      </dgm:t>
    </dgm:pt>
    <dgm:pt modelId="{6D260282-0EA9-4FB6-9A61-A8A92B53865B}" type="parTrans" cxnId="{CB8C3769-8EC4-435B-BA09-96DE5F69058A}">
      <dgm:prSet/>
      <dgm:spPr/>
      <dgm:t>
        <a:bodyPr/>
        <a:lstStyle/>
        <a:p>
          <a:endParaRPr lang="en-IE"/>
        </a:p>
      </dgm:t>
    </dgm:pt>
    <dgm:pt modelId="{A3F22B1F-B547-408E-949C-627F0CFD93CF}" type="sibTrans" cxnId="{CB8C3769-8EC4-435B-BA09-96DE5F69058A}">
      <dgm:prSet/>
      <dgm:spPr/>
      <dgm:t>
        <a:bodyPr/>
        <a:lstStyle/>
        <a:p>
          <a:endParaRPr lang="en-IE"/>
        </a:p>
      </dgm:t>
    </dgm:pt>
    <dgm:pt modelId="{15EAE442-08FD-4531-ADD5-1D767C94C913}">
      <dgm:prSet phldrT="[Text]"/>
      <dgm:spPr>
        <a:xfrm>
          <a:off x="3953"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lr>
              <a:srgbClr val="0E2841"/>
            </a:buClr>
            <a:buChar char="•"/>
          </a:pPr>
          <a:r>
            <a:rPr lang="en-US">
              <a:solidFill>
                <a:sysClr val="windowText" lastClr="000000">
                  <a:hueOff val="0"/>
                  <a:satOff val="0"/>
                  <a:lumOff val="0"/>
                  <a:alphaOff val="0"/>
                </a:sysClr>
              </a:solidFill>
              <a:latin typeface="Aptos" panose="020B0004020202020204" pitchFamily="34" charset="0"/>
              <a:ea typeface="+mn-ea"/>
              <a:cs typeface="+mn-cs"/>
            </a:rPr>
            <a:t>Ensure uninterrupted &amp; up-to date open science resource for biomedical research literature</a:t>
          </a:r>
          <a:endParaRPr lang="en-IE">
            <a:solidFill>
              <a:sysClr val="windowText" lastClr="000000">
                <a:hueOff val="0"/>
                <a:satOff val="0"/>
                <a:lumOff val="0"/>
                <a:alphaOff val="0"/>
              </a:sysClr>
            </a:solidFill>
            <a:latin typeface="Aptos" panose="02110004020202020204"/>
            <a:ea typeface="+mn-ea"/>
            <a:cs typeface="+mn-cs"/>
          </a:endParaRPr>
        </a:p>
      </dgm:t>
    </dgm:pt>
    <dgm:pt modelId="{503CFC40-731C-4E3C-8310-964FC48261C9}" type="parTrans" cxnId="{E34CCFA4-8AA4-4993-AC9A-498CAD52BA82}">
      <dgm:prSet/>
      <dgm:spPr/>
      <dgm:t>
        <a:bodyPr/>
        <a:lstStyle/>
        <a:p>
          <a:endParaRPr lang="en-IE"/>
        </a:p>
      </dgm:t>
    </dgm:pt>
    <dgm:pt modelId="{717AD489-0706-4596-9347-A8B84C9D4C8E}" type="sibTrans" cxnId="{E34CCFA4-8AA4-4993-AC9A-498CAD52BA82}">
      <dgm:prSet/>
      <dgm:spPr/>
      <dgm:t>
        <a:bodyPr/>
        <a:lstStyle/>
        <a:p>
          <a:endParaRPr lang="en-IE"/>
        </a:p>
      </dgm:t>
    </dgm:pt>
    <dgm:pt modelId="{22098C9B-8F65-40A7-8364-63287AC325A5}">
      <dgm:prSet phldrT="[Text]"/>
      <dgm:spPr>
        <a:xfrm>
          <a:off x="8134340" y="883631"/>
          <a:ext cx="2377306" cy="773581"/>
        </a:xfrm>
        <a:prstGeom prst="rect">
          <a:avLst/>
        </a:prstGeom>
        <a:solidFill>
          <a:srgbClr val="156082"/>
        </a:solidFill>
        <a:ln w="19050" cap="flat" cmpd="sng" algn="ctr">
          <a:solidFill>
            <a:srgbClr val="196B24">
              <a:hueOff val="0"/>
              <a:satOff val="0"/>
              <a:lumOff val="0"/>
              <a:alphaOff val="0"/>
            </a:srgbClr>
          </a:solidFill>
          <a:prstDash val="solid"/>
          <a:miter lim="800000"/>
        </a:ln>
        <a:effectLst/>
      </dgm:spPr>
      <dgm:t>
        <a:bodyPr/>
        <a:lstStyle/>
        <a:p>
          <a:pPr>
            <a:buNone/>
          </a:pPr>
          <a:r>
            <a:rPr lang="en-US" b="1" dirty="0">
              <a:solidFill>
                <a:sysClr val="window" lastClr="FFFFFF"/>
              </a:solidFill>
              <a:latin typeface="Aptos" panose="020B0004020202020204" pitchFamily="34" charset="0"/>
              <a:ea typeface="+mn-ea"/>
              <a:cs typeface="+mn-cs"/>
            </a:rPr>
            <a:t>Supporting the long-term resilience and European sovereignty of critical research data &amp; knowledge repositories</a:t>
          </a:r>
          <a:endParaRPr lang="en-IE" dirty="0">
            <a:solidFill>
              <a:sysClr val="window" lastClr="FFFFFF"/>
            </a:solidFill>
            <a:latin typeface="Aptos" panose="02110004020202020204"/>
            <a:ea typeface="+mn-ea"/>
            <a:cs typeface="+mn-cs"/>
          </a:endParaRPr>
        </a:p>
      </dgm:t>
    </dgm:pt>
    <dgm:pt modelId="{65D55008-5FB5-4965-8D5C-149771DC7C7D}" type="parTrans" cxnId="{68CD7D59-3161-44BD-B627-2796A7E9BC36}">
      <dgm:prSet/>
      <dgm:spPr/>
      <dgm:t>
        <a:bodyPr/>
        <a:lstStyle/>
        <a:p>
          <a:endParaRPr lang="en-IE"/>
        </a:p>
      </dgm:t>
    </dgm:pt>
    <dgm:pt modelId="{51AF109C-9CDF-4165-BF2F-0923B4E577A7}" type="sibTrans" cxnId="{68CD7D59-3161-44BD-B627-2796A7E9BC36}">
      <dgm:prSet/>
      <dgm:spPr/>
      <dgm:t>
        <a:bodyPr/>
        <a:lstStyle/>
        <a:p>
          <a:endParaRPr lang="en-IE"/>
        </a:p>
      </dgm:t>
    </dgm:pt>
    <dgm:pt modelId="{041835E7-130C-463D-95F6-3B22E02D7571}">
      <dgm:prSet phldrT="[Text]"/>
      <dgm:spPr>
        <a:xfrm>
          <a:off x="2714082"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lr>
              <a:srgbClr val="0E2841"/>
            </a:buClr>
            <a:buChar char="•"/>
          </a:pPr>
          <a:r>
            <a:rPr lang="en-US" b="1" dirty="0">
              <a:solidFill>
                <a:sysClr val="windowText" lastClr="000000">
                  <a:hueOff val="0"/>
                  <a:satOff val="0"/>
                  <a:lumOff val="0"/>
                  <a:alphaOff val="0"/>
                </a:sysClr>
              </a:solidFill>
              <a:latin typeface="Aptos" panose="020B0004020202020204" pitchFamily="34" charset="0"/>
              <a:ea typeface="+mn-ea"/>
              <a:cs typeface="+mn-cs"/>
            </a:rPr>
            <a:t>Budget: </a:t>
          </a:r>
          <a:r>
            <a:rPr lang="en-IE" b="1" dirty="0">
              <a:solidFill>
                <a:sysClr val="windowText" lastClr="000000">
                  <a:hueOff val="0"/>
                  <a:satOff val="0"/>
                  <a:lumOff val="0"/>
                  <a:alphaOff val="0"/>
                </a:sysClr>
              </a:solidFill>
              <a:latin typeface="Aptos" panose="020B0004020202020204" pitchFamily="34" charset="0"/>
              <a:ea typeface="+mn-ea"/>
              <a:cs typeface="+mn-cs"/>
            </a:rPr>
            <a:t>€30 </a:t>
          </a:r>
          <a:r>
            <a:rPr lang="en-GB" b="1" dirty="0">
              <a:solidFill>
                <a:sysClr val="windowText" lastClr="000000">
                  <a:hueOff val="0"/>
                  <a:satOff val="0"/>
                  <a:lumOff val="0"/>
                  <a:alphaOff val="0"/>
                </a:sysClr>
              </a:solidFill>
              <a:latin typeface="Aptos" panose="020B0004020202020204" pitchFamily="34" charset="0"/>
              <a:ea typeface="+mn-ea"/>
              <a:cs typeface="+mn-cs"/>
            </a:rPr>
            <a:t>million (GIB)</a:t>
          </a:r>
          <a:endParaRPr lang="en-IE" dirty="0">
            <a:solidFill>
              <a:sysClr val="windowText" lastClr="000000">
                <a:hueOff val="0"/>
                <a:satOff val="0"/>
                <a:lumOff val="0"/>
                <a:alphaOff val="0"/>
              </a:sysClr>
            </a:solidFill>
            <a:latin typeface="Aptos" panose="02110004020202020204"/>
            <a:ea typeface="+mn-ea"/>
            <a:cs typeface="+mn-cs"/>
          </a:endParaRPr>
        </a:p>
      </dgm:t>
    </dgm:pt>
    <dgm:pt modelId="{1C57CB24-B61A-4F07-804C-DC8A0476EA09}" type="parTrans" cxnId="{2C249105-D6C7-4E37-9744-45AC8B2FACC3}">
      <dgm:prSet/>
      <dgm:spPr/>
      <dgm:t>
        <a:bodyPr/>
        <a:lstStyle/>
        <a:p>
          <a:endParaRPr lang="en-IE"/>
        </a:p>
      </dgm:t>
    </dgm:pt>
    <dgm:pt modelId="{C23DFC28-B31E-4271-BD7E-FE57465D4036}" type="sibTrans" cxnId="{2C249105-D6C7-4E37-9744-45AC8B2FACC3}">
      <dgm:prSet/>
      <dgm:spPr/>
      <dgm:t>
        <a:bodyPr/>
        <a:lstStyle/>
        <a:p>
          <a:endParaRPr lang="en-IE"/>
        </a:p>
      </dgm:t>
    </dgm:pt>
    <dgm:pt modelId="{4553F9A0-73F2-46F8-84FA-C149D9872D90}">
      <dgm:prSet phldrT="[Text]"/>
      <dgm:spPr>
        <a:xfrm>
          <a:off x="5424211" y="883631"/>
          <a:ext cx="2377306" cy="773581"/>
        </a:xfrm>
        <a:prstGeom prst="rect">
          <a:avLst/>
        </a:prstGeom>
        <a:solidFill>
          <a:srgbClr val="156082"/>
        </a:solidFill>
        <a:ln w="19050" cap="flat" cmpd="sng" algn="ctr">
          <a:solidFill>
            <a:srgbClr val="196B24">
              <a:hueOff val="0"/>
              <a:satOff val="0"/>
              <a:lumOff val="0"/>
              <a:alphaOff val="0"/>
            </a:srgbClr>
          </a:solidFill>
          <a:prstDash val="solid"/>
          <a:miter lim="800000"/>
        </a:ln>
        <a:effectLst/>
      </dgm:spPr>
      <dgm:t>
        <a:bodyPr/>
        <a:lstStyle/>
        <a:p>
          <a:pPr>
            <a:buClr>
              <a:srgbClr val="0E2841"/>
            </a:buClr>
            <a:buNone/>
          </a:pPr>
          <a:r>
            <a:rPr lang="en-US" b="1" dirty="0">
              <a:solidFill>
                <a:sysClr val="window" lastClr="FFFFFF"/>
              </a:solidFill>
              <a:latin typeface="Aptos" panose="020B0004020202020204" pitchFamily="34" charset="0"/>
              <a:ea typeface="+mn-ea"/>
              <a:cs typeface="+mn-cs"/>
            </a:rPr>
            <a:t>GENCODE </a:t>
          </a:r>
        </a:p>
        <a:p>
          <a:pPr>
            <a:buClr>
              <a:srgbClr val="0E2841"/>
            </a:buClr>
            <a:buNone/>
          </a:pPr>
          <a:r>
            <a:rPr lang="en-US" dirty="0">
              <a:solidFill>
                <a:sysClr val="window" lastClr="FFFFFF"/>
              </a:solidFill>
              <a:latin typeface="Aptos" panose="020B0004020202020204" pitchFamily="34" charset="0"/>
              <a:ea typeface="+mn-ea"/>
              <a:cs typeface="+mn-cs"/>
            </a:rPr>
            <a:t>Human and mouse gene/transcript reference</a:t>
          </a:r>
          <a:endParaRPr lang="en-IE" dirty="0">
            <a:solidFill>
              <a:sysClr val="window" lastClr="FFFFFF"/>
            </a:solidFill>
            <a:latin typeface="Aptos" panose="02110004020202020204"/>
            <a:ea typeface="+mn-ea"/>
            <a:cs typeface="+mn-cs"/>
          </a:endParaRPr>
        </a:p>
      </dgm:t>
    </dgm:pt>
    <dgm:pt modelId="{47BEB39D-4ECA-46FC-A336-FD24230D563F}" type="parTrans" cxnId="{72714FEA-0FC0-4A55-BF4B-671EA73F2481}">
      <dgm:prSet/>
      <dgm:spPr/>
      <dgm:t>
        <a:bodyPr/>
        <a:lstStyle/>
        <a:p>
          <a:endParaRPr lang="en-IE"/>
        </a:p>
      </dgm:t>
    </dgm:pt>
    <dgm:pt modelId="{527C461A-29D7-47AC-B567-FF22860252DD}" type="sibTrans" cxnId="{72714FEA-0FC0-4A55-BF4B-671EA73F2481}">
      <dgm:prSet/>
      <dgm:spPr/>
      <dgm:t>
        <a:bodyPr/>
        <a:lstStyle/>
        <a:p>
          <a:endParaRPr lang="en-IE"/>
        </a:p>
      </dgm:t>
    </dgm:pt>
    <dgm:pt modelId="{398DAAC9-76B7-4EB1-9736-4DD4D4B0F9CE}">
      <dgm:prSet phldrT="[Text]"/>
      <dgm:spPr>
        <a:xfrm>
          <a:off x="5424211"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lr>
              <a:srgbClr val="0E2841"/>
            </a:buClr>
            <a:buChar char="•"/>
          </a:pPr>
          <a:r>
            <a:rPr lang="en-US">
              <a:solidFill>
                <a:sysClr val="windowText" lastClr="000000">
                  <a:hueOff val="0"/>
                  <a:satOff val="0"/>
                  <a:lumOff val="0"/>
                  <a:alphaOff val="0"/>
                </a:sysClr>
              </a:solidFill>
              <a:latin typeface="Aptos" panose="020B0004020202020204" pitchFamily="34" charset="0"/>
              <a:ea typeface="+mn-ea"/>
              <a:cs typeface="+mn-cs"/>
            </a:rPr>
            <a:t>EU grant will:</a:t>
          </a:r>
          <a:endParaRPr lang="en-IE">
            <a:solidFill>
              <a:sysClr val="windowText" lastClr="000000">
                <a:hueOff val="0"/>
                <a:satOff val="0"/>
                <a:lumOff val="0"/>
                <a:alphaOff val="0"/>
              </a:sysClr>
            </a:solidFill>
            <a:latin typeface="Aptos" panose="02110004020202020204"/>
            <a:ea typeface="+mn-ea"/>
            <a:cs typeface="+mn-cs"/>
          </a:endParaRPr>
        </a:p>
      </dgm:t>
    </dgm:pt>
    <dgm:pt modelId="{8F81D318-D158-4565-9FC9-D37D88DA0DAB}" type="parTrans" cxnId="{87BD4DF7-15C7-4F39-80FF-43BEFFC2EC82}">
      <dgm:prSet/>
      <dgm:spPr/>
      <dgm:t>
        <a:bodyPr/>
        <a:lstStyle/>
        <a:p>
          <a:endParaRPr lang="en-IE"/>
        </a:p>
      </dgm:t>
    </dgm:pt>
    <dgm:pt modelId="{45398ADC-D080-4B90-99AA-E9EE0558FE83}" type="sibTrans" cxnId="{87BD4DF7-15C7-4F39-80FF-43BEFFC2EC82}">
      <dgm:prSet/>
      <dgm:spPr/>
      <dgm:t>
        <a:bodyPr/>
        <a:lstStyle/>
        <a:p>
          <a:endParaRPr lang="en-IE"/>
        </a:p>
      </dgm:t>
    </dgm:pt>
    <dgm:pt modelId="{E05A57E1-1856-4A5D-B882-97D353404199}">
      <dgm:prSet phldrT="[Text]"/>
      <dgm:spPr>
        <a:xfrm>
          <a:off x="5424211"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lr>
              <a:srgbClr val="0E2841"/>
            </a:buClr>
            <a:buChar char="•"/>
          </a:pPr>
          <a:r>
            <a:rPr lang="en-US" b="1" dirty="0">
              <a:solidFill>
                <a:sysClr val="windowText" lastClr="000000">
                  <a:hueOff val="0"/>
                  <a:satOff val="0"/>
                  <a:lumOff val="0"/>
                  <a:alphaOff val="0"/>
                </a:sysClr>
              </a:solidFill>
              <a:latin typeface="Aptos" panose="020B0004020202020204" pitchFamily="34" charset="0"/>
              <a:ea typeface="+mn-ea"/>
              <a:cs typeface="+mn-cs"/>
            </a:rPr>
            <a:t>Budget: </a:t>
          </a:r>
          <a:r>
            <a:rPr lang="en-IE" b="1" dirty="0">
              <a:solidFill>
                <a:sysClr val="windowText" lastClr="000000">
                  <a:hueOff val="0"/>
                  <a:satOff val="0"/>
                  <a:lumOff val="0"/>
                  <a:alphaOff val="0"/>
                </a:sysClr>
              </a:solidFill>
              <a:latin typeface="Aptos" panose="020B0004020202020204" pitchFamily="34" charset="0"/>
              <a:ea typeface="+mn-ea"/>
              <a:cs typeface="+mn-cs"/>
            </a:rPr>
            <a:t>€19</a:t>
          </a:r>
          <a:r>
            <a:rPr lang="en-GB" b="1" dirty="0">
              <a:solidFill>
                <a:sysClr val="windowText" lastClr="000000">
                  <a:hueOff val="0"/>
                  <a:satOff val="0"/>
                  <a:lumOff val="0"/>
                  <a:alphaOff val="0"/>
                </a:sysClr>
              </a:solidFill>
              <a:latin typeface="Aptos" panose="020B0004020202020204" pitchFamily="34" charset="0"/>
              <a:ea typeface="+mn-ea"/>
              <a:cs typeface="+mn-cs"/>
            </a:rPr>
            <a:t> million (GIB)</a:t>
          </a:r>
          <a:endParaRPr lang="en-IE" dirty="0">
            <a:solidFill>
              <a:sysClr val="windowText" lastClr="000000">
                <a:hueOff val="0"/>
                <a:satOff val="0"/>
                <a:lumOff val="0"/>
                <a:alphaOff val="0"/>
              </a:sysClr>
            </a:solidFill>
            <a:latin typeface="Aptos" panose="02110004020202020204"/>
            <a:ea typeface="+mn-ea"/>
            <a:cs typeface="+mn-cs"/>
          </a:endParaRPr>
        </a:p>
      </dgm:t>
    </dgm:pt>
    <dgm:pt modelId="{82DF5AF8-EC19-4A4B-8B94-1B7BCFA6591B}" type="parTrans" cxnId="{991DB479-4EFA-4695-A40F-DFF75C16AB78}">
      <dgm:prSet/>
      <dgm:spPr/>
      <dgm:t>
        <a:bodyPr/>
        <a:lstStyle/>
        <a:p>
          <a:endParaRPr lang="en-IE"/>
        </a:p>
      </dgm:t>
    </dgm:pt>
    <dgm:pt modelId="{9F2F6CC1-8ED6-4AD2-B2C8-98C39F405521}" type="sibTrans" cxnId="{991DB479-4EFA-4695-A40F-DFF75C16AB78}">
      <dgm:prSet/>
      <dgm:spPr/>
      <dgm:t>
        <a:bodyPr/>
        <a:lstStyle/>
        <a:p>
          <a:endParaRPr lang="en-IE"/>
        </a:p>
      </dgm:t>
    </dgm:pt>
    <dgm:pt modelId="{14D64F6E-2C69-4965-882E-E1ED6597F0CC}">
      <dgm:prSet/>
      <dgm:spPr>
        <a:xfrm>
          <a:off x="3953"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r>
            <a:rPr lang="en-US" dirty="0">
              <a:solidFill>
                <a:sysClr val="windowText" lastClr="000000">
                  <a:hueOff val="0"/>
                  <a:satOff val="0"/>
                  <a:lumOff val="0"/>
                  <a:alphaOff val="0"/>
                </a:sysClr>
              </a:solidFill>
              <a:latin typeface="Aptos" panose="020B0004020202020204" pitchFamily="34" charset="0"/>
              <a:ea typeface="+mn-ea"/>
              <a:cs typeface="+mn-cs"/>
            </a:rPr>
            <a:t>Boost mid/ long-term sustainability</a:t>
          </a:r>
        </a:p>
      </dgm:t>
    </dgm:pt>
    <dgm:pt modelId="{B738A8A0-0305-4ED1-8D93-BDAB2EB98B93}" type="parTrans" cxnId="{F4D86765-AB7E-4CCE-BFD0-E25A57C779E0}">
      <dgm:prSet/>
      <dgm:spPr/>
      <dgm:t>
        <a:bodyPr/>
        <a:lstStyle/>
        <a:p>
          <a:endParaRPr lang="en-IE"/>
        </a:p>
      </dgm:t>
    </dgm:pt>
    <dgm:pt modelId="{00319B21-EB2D-46F5-AE55-DD75ADF2F269}" type="sibTrans" cxnId="{F4D86765-AB7E-4CCE-BFD0-E25A57C779E0}">
      <dgm:prSet/>
      <dgm:spPr/>
      <dgm:t>
        <a:bodyPr/>
        <a:lstStyle/>
        <a:p>
          <a:endParaRPr lang="en-IE"/>
        </a:p>
      </dgm:t>
    </dgm:pt>
    <dgm:pt modelId="{74A62C2D-2F4D-49F3-A342-8FDF496E6C03}">
      <dgm:prSet/>
      <dgm:spPr>
        <a:xfrm>
          <a:off x="3953"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lr>
              <a:srgbClr val="0E2841"/>
            </a:buClr>
            <a:buChar char="•"/>
          </a:pPr>
          <a:r>
            <a:rPr lang="en-US" b="1" dirty="0">
              <a:solidFill>
                <a:sysClr val="windowText" lastClr="000000">
                  <a:hueOff val="0"/>
                  <a:satOff val="0"/>
                  <a:lumOff val="0"/>
                  <a:alphaOff val="0"/>
                </a:sysClr>
              </a:solidFill>
              <a:latin typeface="Aptos" panose="020B0004020202020204" pitchFamily="34" charset="0"/>
              <a:ea typeface="+mn-ea"/>
              <a:cs typeface="+mn-cs"/>
            </a:rPr>
            <a:t>Budget: </a:t>
          </a:r>
          <a:r>
            <a:rPr lang="en-IE" b="1" dirty="0">
              <a:solidFill>
                <a:sysClr val="windowText" lastClr="000000">
                  <a:hueOff val="0"/>
                  <a:satOff val="0"/>
                  <a:lumOff val="0"/>
                  <a:alphaOff val="0"/>
                </a:sysClr>
              </a:solidFill>
              <a:latin typeface="Aptos" panose="020B0004020202020204" pitchFamily="34" charset="0"/>
              <a:ea typeface="+mn-ea"/>
              <a:cs typeface="+mn-cs"/>
            </a:rPr>
            <a:t>€8</a:t>
          </a:r>
          <a:r>
            <a:rPr lang="en-GB" b="1" dirty="0">
              <a:solidFill>
                <a:sysClr val="windowText" lastClr="000000">
                  <a:hueOff val="0"/>
                  <a:satOff val="0"/>
                  <a:lumOff val="0"/>
                  <a:alphaOff val="0"/>
                </a:sysClr>
              </a:solidFill>
              <a:latin typeface="Aptos" panose="020B0004020202020204" pitchFamily="34" charset="0"/>
              <a:ea typeface="+mn-ea"/>
              <a:cs typeface="+mn-cs"/>
            </a:rPr>
            <a:t> million (GIB)</a:t>
          </a:r>
          <a:endParaRPr lang="en-US" dirty="0">
            <a:solidFill>
              <a:sysClr val="windowText" lastClr="000000">
                <a:hueOff val="0"/>
                <a:satOff val="0"/>
                <a:lumOff val="0"/>
                <a:alphaOff val="0"/>
              </a:sysClr>
            </a:solidFill>
            <a:latin typeface="Aptos" panose="020B0004020202020204" pitchFamily="34" charset="0"/>
            <a:ea typeface="+mn-ea"/>
            <a:cs typeface="+mn-cs"/>
          </a:endParaRPr>
        </a:p>
      </dgm:t>
    </dgm:pt>
    <dgm:pt modelId="{4DBD5C1C-C8C0-4A5A-8B48-F32BE8F58BF8}" type="parTrans" cxnId="{36A055D4-B390-40C0-9130-17C22FC2EA07}">
      <dgm:prSet/>
      <dgm:spPr/>
      <dgm:t>
        <a:bodyPr/>
        <a:lstStyle/>
        <a:p>
          <a:endParaRPr lang="en-IE"/>
        </a:p>
      </dgm:t>
    </dgm:pt>
    <dgm:pt modelId="{8CC7B30D-5B03-48DE-AE81-495FFDAA87AD}" type="sibTrans" cxnId="{36A055D4-B390-40C0-9130-17C22FC2EA07}">
      <dgm:prSet/>
      <dgm:spPr/>
      <dgm:t>
        <a:bodyPr/>
        <a:lstStyle/>
        <a:p>
          <a:endParaRPr lang="en-IE"/>
        </a:p>
      </dgm:t>
    </dgm:pt>
    <dgm:pt modelId="{6648A83A-4C78-47E2-9ECE-35556EBCC290}">
      <dgm:prSet phldrT="[Text]"/>
      <dgm:spPr>
        <a:xfrm>
          <a:off x="3953"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lr>
              <a:srgbClr val="0E2841"/>
            </a:buClr>
            <a:buChar char="•"/>
          </a:pPr>
          <a:r>
            <a:rPr lang="en-US">
              <a:solidFill>
                <a:sysClr val="windowText" lastClr="000000">
                  <a:hueOff val="0"/>
                  <a:satOff val="0"/>
                  <a:lumOff val="0"/>
                  <a:alphaOff val="0"/>
                </a:sysClr>
              </a:solidFill>
              <a:latin typeface="Aptos" panose="020B0004020202020204" pitchFamily="34" charset="0"/>
              <a:ea typeface="+mn-ea"/>
              <a:cs typeface="+mn-cs"/>
            </a:rPr>
            <a:t>EU grant will:</a:t>
          </a:r>
          <a:endParaRPr lang="en-IE">
            <a:solidFill>
              <a:sysClr val="windowText" lastClr="000000">
                <a:hueOff val="0"/>
                <a:satOff val="0"/>
                <a:lumOff val="0"/>
                <a:alphaOff val="0"/>
              </a:sysClr>
            </a:solidFill>
            <a:latin typeface="Aptos" panose="02110004020202020204"/>
            <a:ea typeface="+mn-ea"/>
            <a:cs typeface="+mn-cs"/>
          </a:endParaRPr>
        </a:p>
      </dgm:t>
    </dgm:pt>
    <dgm:pt modelId="{6ACF8DB3-266B-4440-AA4E-452EA954AFC7}" type="parTrans" cxnId="{05FA0640-0A12-4D8C-9841-65D2705074F0}">
      <dgm:prSet/>
      <dgm:spPr/>
      <dgm:t>
        <a:bodyPr/>
        <a:lstStyle/>
        <a:p>
          <a:endParaRPr lang="en-IE"/>
        </a:p>
      </dgm:t>
    </dgm:pt>
    <dgm:pt modelId="{0B67CF50-3EA8-40B3-B776-C632FD07A069}" type="sibTrans" cxnId="{05FA0640-0A12-4D8C-9841-65D2705074F0}">
      <dgm:prSet/>
      <dgm:spPr/>
      <dgm:t>
        <a:bodyPr/>
        <a:lstStyle/>
        <a:p>
          <a:endParaRPr lang="en-IE"/>
        </a:p>
      </dgm:t>
    </dgm:pt>
    <dgm:pt modelId="{D85EE8E3-644C-413F-8A3B-37EDE6326299}">
      <dgm:prSet/>
      <dgm:spPr>
        <a:xfrm>
          <a:off x="2714082"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r>
            <a:rPr lang="en-US">
              <a:solidFill>
                <a:sysClr val="windowText" lastClr="000000">
                  <a:hueOff val="0"/>
                  <a:satOff val="0"/>
                  <a:lumOff val="0"/>
                  <a:alphaOff val="0"/>
                </a:sysClr>
              </a:solidFill>
              <a:latin typeface="Aptos" panose="020B0004020202020204" pitchFamily="34" charset="0"/>
              <a:ea typeface="+mn-ea"/>
              <a:cs typeface="+mn-cs"/>
            </a:rPr>
            <a:t>Safeguard EU strategic autonomy by ensuring uninterrupted access to protein data</a:t>
          </a:r>
        </a:p>
      </dgm:t>
    </dgm:pt>
    <dgm:pt modelId="{5CF8AA6B-7074-4746-9CE0-650774410DEE}" type="parTrans" cxnId="{04D053DC-D267-4B06-8E22-0602371FFBD5}">
      <dgm:prSet/>
      <dgm:spPr/>
      <dgm:t>
        <a:bodyPr/>
        <a:lstStyle/>
        <a:p>
          <a:endParaRPr lang="en-IE"/>
        </a:p>
      </dgm:t>
    </dgm:pt>
    <dgm:pt modelId="{32456C2B-EB08-4235-8D85-165312858786}" type="sibTrans" cxnId="{04D053DC-D267-4B06-8E22-0602371FFBD5}">
      <dgm:prSet/>
      <dgm:spPr/>
      <dgm:t>
        <a:bodyPr/>
        <a:lstStyle/>
        <a:p>
          <a:endParaRPr lang="en-IE"/>
        </a:p>
      </dgm:t>
    </dgm:pt>
    <dgm:pt modelId="{D427BF72-E649-4552-B707-B793E5E16E8C}">
      <dgm:prSet/>
      <dgm:spPr>
        <a:xfrm>
          <a:off x="2714082"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r>
            <a:rPr lang="en-US">
              <a:solidFill>
                <a:sysClr val="windowText" lastClr="000000">
                  <a:hueOff val="0"/>
                  <a:satOff val="0"/>
                  <a:lumOff val="0"/>
                  <a:alphaOff val="0"/>
                </a:sysClr>
              </a:solidFill>
              <a:latin typeface="Aptos" panose="020B0004020202020204" pitchFamily="34" charset="0"/>
              <a:ea typeface="+mn-ea"/>
              <a:cs typeface="+mn-cs"/>
            </a:rPr>
            <a:t>Boost mid/ long-term sustainability</a:t>
          </a:r>
        </a:p>
      </dgm:t>
    </dgm:pt>
    <dgm:pt modelId="{AE11B0C9-5CA0-4D7C-9576-7D7C8FA21DBE}" type="parTrans" cxnId="{5AEDDA4E-8A67-46AF-9216-C0A2673B55E6}">
      <dgm:prSet/>
      <dgm:spPr/>
      <dgm:t>
        <a:bodyPr/>
        <a:lstStyle/>
        <a:p>
          <a:endParaRPr lang="en-IE"/>
        </a:p>
      </dgm:t>
    </dgm:pt>
    <dgm:pt modelId="{712DD847-2CEA-4770-8B58-EE2BCEA3A93F}" type="sibTrans" cxnId="{5AEDDA4E-8A67-46AF-9216-C0A2673B55E6}">
      <dgm:prSet/>
      <dgm:spPr/>
      <dgm:t>
        <a:bodyPr/>
        <a:lstStyle/>
        <a:p>
          <a:endParaRPr lang="en-IE"/>
        </a:p>
      </dgm:t>
    </dgm:pt>
    <dgm:pt modelId="{CE2305BB-7502-44AD-BEDA-FA772563F2FF}">
      <dgm:prSet/>
      <dgm:spPr>
        <a:xfrm>
          <a:off x="5424211"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r>
            <a:rPr lang="en-US">
              <a:solidFill>
                <a:sysClr val="windowText" lastClr="000000">
                  <a:hueOff val="0"/>
                  <a:satOff val="0"/>
                  <a:lumOff val="0"/>
                  <a:alphaOff val="0"/>
                </a:sysClr>
              </a:solidFill>
              <a:latin typeface="Aptos" panose="020B0004020202020204" pitchFamily="34" charset="0"/>
              <a:ea typeface="+mn-ea"/>
              <a:cs typeface="+mn-cs"/>
            </a:rPr>
            <a:t>Safeguard EU strategic autonomy by ensuring uninterrupted access to genomic data</a:t>
          </a:r>
        </a:p>
      </dgm:t>
    </dgm:pt>
    <dgm:pt modelId="{01D96FBC-52CC-4812-B8B4-540B224E4474}" type="parTrans" cxnId="{62FDD78B-96E0-4F53-832C-E10D2BAB78B8}">
      <dgm:prSet/>
      <dgm:spPr/>
      <dgm:t>
        <a:bodyPr/>
        <a:lstStyle/>
        <a:p>
          <a:endParaRPr lang="en-IE"/>
        </a:p>
      </dgm:t>
    </dgm:pt>
    <dgm:pt modelId="{7216E3C7-6E13-4B40-9AF9-DA900DAA2A5A}" type="sibTrans" cxnId="{62FDD78B-96E0-4F53-832C-E10D2BAB78B8}">
      <dgm:prSet/>
      <dgm:spPr/>
      <dgm:t>
        <a:bodyPr/>
        <a:lstStyle/>
        <a:p>
          <a:endParaRPr lang="en-IE"/>
        </a:p>
      </dgm:t>
    </dgm:pt>
    <dgm:pt modelId="{B5B351EA-BBDF-4CD0-BB91-8E7E2B3BE91D}">
      <dgm:prSet/>
      <dgm:spPr>
        <a:xfrm>
          <a:off x="5424211"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r>
            <a:rPr lang="en-US" dirty="0">
              <a:solidFill>
                <a:sysClr val="windowText" lastClr="000000">
                  <a:hueOff val="0"/>
                  <a:satOff val="0"/>
                  <a:lumOff val="0"/>
                  <a:alphaOff val="0"/>
                </a:sysClr>
              </a:solidFill>
              <a:latin typeface="Aptos" panose="020B0004020202020204" pitchFamily="34" charset="0"/>
              <a:ea typeface="+mn-ea"/>
              <a:cs typeface="+mn-cs"/>
            </a:rPr>
            <a:t>Boost mid/ long-term sustainability</a:t>
          </a:r>
        </a:p>
      </dgm:t>
    </dgm:pt>
    <dgm:pt modelId="{51AE56C5-83AF-4FA3-B309-165BEFDB2CFB}" type="parTrans" cxnId="{6486B5A3-E632-43D7-9DEB-E393446CC9A0}">
      <dgm:prSet/>
      <dgm:spPr/>
      <dgm:t>
        <a:bodyPr/>
        <a:lstStyle/>
        <a:p>
          <a:endParaRPr lang="en-IE"/>
        </a:p>
      </dgm:t>
    </dgm:pt>
    <dgm:pt modelId="{95BE0EA7-169F-42FF-BBE0-CCFC510DAB28}" type="sibTrans" cxnId="{6486B5A3-E632-43D7-9DEB-E393446CC9A0}">
      <dgm:prSet/>
      <dgm:spPr/>
      <dgm:t>
        <a:bodyPr/>
        <a:lstStyle/>
        <a:p>
          <a:endParaRPr lang="en-IE"/>
        </a:p>
      </dgm:t>
    </dgm:pt>
    <dgm:pt modelId="{12E411D7-17F6-47D5-A69A-728297E8332E}">
      <dgm:prSet/>
      <dgm:spPr>
        <a:xfrm>
          <a:off x="2714082"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endParaRPr lang="en-US">
            <a:solidFill>
              <a:sysClr val="windowText" lastClr="000000">
                <a:hueOff val="0"/>
                <a:satOff val="0"/>
                <a:lumOff val="0"/>
                <a:alphaOff val="0"/>
              </a:sysClr>
            </a:solidFill>
            <a:latin typeface="Aptos" panose="020B0004020202020204" pitchFamily="34" charset="0"/>
            <a:ea typeface="+mn-ea"/>
            <a:cs typeface="+mn-cs"/>
          </a:endParaRPr>
        </a:p>
      </dgm:t>
    </dgm:pt>
    <dgm:pt modelId="{BD87A0C9-F141-42C3-BE97-3F9CCC640044}" type="parTrans" cxnId="{926617B3-D813-4C95-A379-422506584E99}">
      <dgm:prSet/>
      <dgm:spPr/>
      <dgm:t>
        <a:bodyPr/>
        <a:lstStyle/>
        <a:p>
          <a:endParaRPr lang="en-IE"/>
        </a:p>
      </dgm:t>
    </dgm:pt>
    <dgm:pt modelId="{83C10203-3EF0-474D-907E-92963C612AFB}" type="sibTrans" cxnId="{926617B3-D813-4C95-A379-422506584E99}">
      <dgm:prSet/>
      <dgm:spPr/>
      <dgm:t>
        <a:bodyPr/>
        <a:lstStyle/>
        <a:p>
          <a:endParaRPr lang="en-IE"/>
        </a:p>
      </dgm:t>
    </dgm:pt>
    <dgm:pt modelId="{9A48BAE5-3B15-4C26-9298-87962210EAE4}">
      <dgm:prSet/>
      <dgm:spPr>
        <a:xfrm>
          <a:off x="5424211"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endParaRPr lang="en-US">
            <a:solidFill>
              <a:sysClr val="windowText" lastClr="000000">
                <a:hueOff val="0"/>
                <a:satOff val="0"/>
                <a:lumOff val="0"/>
                <a:alphaOff val="0"/>
              </a:sysClr>
            </a:solidFill>
            <a:latin typeface="Aptos" panose="020B0004020202020204" pitchFamily="34" charset="0"/>
            <a:ea typeface="+mn-ea"/>
            <a:cs typeface="+mn-cs"/>
          </a:endParaRPr>
        </a:p>
      </dgm:t>
    </dgm:pt>
    <dgm:pt modelId="{B20D07F7-F274-4C8C-9660-BB4B86840456}" type="parTrans" cxnId="{2BFD53C8-F0BA-419B-940B-2AA5F85DE8B3}">
      <dgm:prSet/>
      <dgm:spPr/>
      <dgm:t>
        <a:bodyPr/>
        <a:lstStyle/>
        <a:p>
          <a:endParaRPr lang="en-IE"/>
        </a:p>
      </dgm:t>
    </dgm:pt>
    <dgm:pt modelId="{85620689-B92E-49CA-86CA-F08532F1ED14}" type="sibTrans" cxnId="{2BFD53C8-F0BA-419B-940B-2AA5F85DE8B3}">
      <dgm:prSet/>
      <dgm:spPr/>
      <dgm:t>
        <a:bodyPr/>
        <a:lstStyle/>
        <a:p>
          <a:endParaRPr lang="en-IE"/>
        </a:p>
      </dgm:t>
    </dgm:pt>
    <dgm:pt modelId="{EEAEF52B-15B7-4B9F-BBF8-B1634F0C619D}">
      <dgm:prSet phldrT="[Text]"/>
      <dgm:spPr>
        <a:xfrm>
          <a:off x="8134340"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r>
            <a:rPr lang="en-US" kern="1200">
              <a:solidFill>
                <a:sysClr val="windowText" lastClr="000000">
                  <a:hueOff val="0"/>
                  <a:satOff val="0"/>
                  <a:lumOff val="0"/>
                  <a:alphaOff val="0"/>
                </a:sysClr>
              </a:solidFill>
              <a:latin typeface="Aptos" panose="020B0004020202020204" pitchFamily="34" charset="0"/>
              <a:ea typeface="+mn-ea"/>
              <a:cs typeface="+mn-cs"/>
            </a:rPr>
            <a:t>Projects should increase resilience and sovereignty of life sciences repositories and services</a:t>
          </a:r>
          <a:endParaRPr lang="en-IE" kern="1200">
            <a:solidFill>
              <a:sysClr val="windowText" lastClr="000000">
                <a:hueOff val="0"/>
                <a:satOff val="0"/>
                <a:lumOff val="0"/>
                <a:alphaOff val="0"/>
              </a:sysClr>
            </a:solidFill>
            <a:latin typeface="Aptos" panose="02110004020202020204"/>
            <a:ea typeface="+mn-ea"/>
            <a:cs typeface="+mn-cs"/>
          </a:endParaRPr>
        </a:p>
      </dgm:t>
    </dgm:pt>
    <dgm:pt modelId="{CC75B1ED-4294-405A-9385-820336354438}" type="sibTrans" cxnId="{50E722CD-1A42-4EF2-A462-9DBD6F75D83E}">
      <dgm:prSet/>
      <dgm:spPr/>
      <dgm:t>
        <a:bodyPr/>
        <a:lstStyle/>
        <a:p>
          <a:endParaRPr lang="en-IE"/>
        </a:p>
      </dgm:t>
    </dgm:pt>
    <dgm:pt modelId="{DB013CD0-FC5B-4F79-AE18-7CF62B25070D}" type="parTrans" cxnId="{50E722CD-1A42-4EF2-A462-9DBD6F75D83E}">
      <dgm:prSet/>
      <dgm:spPr/>
      <dgm:t>
        <a:bodyPr/>
        <a:lstStyle/>
        <a:p>
          <a:endParaRPr lang="en-IE"/>
        </a:p>
      </dgm:t>
    </dgm:pt>
    <dgm:pt modelId="{7F085DE1-87F7-4A64-BD60-85952A983632}">
      <dgm:prSet phldrT="[Text]"/>
      <dgm:spPr>
        <a:xfrm>
          <a:off x="8134340"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r>
            <a:rPr lang="en-IE" kern="1200" dirty="0">
              <a:solidFill>
                <a:sysClr val="windowText" lastClr="000000">
                  <a:hueOff val="0"/>
                  <a:satOff val="0"/>
                  <a:lumOff val="0"/>
                  <a:alphaOff val="0"/>
                </a:sysClr>
              </a:solidFill>
              <a:latin typeface="Aptos" panose="020B0004020202020204" pitchFamily="34" charset="0"/>
              <a:ea typeface="+mn-ea"/>
              <a:cs typeface="+mn-cs"/>
            </a:rPr>
            <a:t>Ensure </a:t>
          </a:r>
          <a:r>
            <a:rPr lang="en-US" kern="1200" noProof="0" dirty="0">
              <a:solidFill>
                <a:sysClr val="windowText" lastClr="000000">
                  <a:hueOff val="0"/>
                  <a:satOff val="0"/>
                  <a:lumOff val="0"/>
                  <a:alphaOff val="0"/>
                </a:sysClr>
              </a:solidFill>
              <a:latin typeface="Aptos" panose="020B0004020202020204" pitchFamily="34" charset="0"/>
              <a:ea typeface="+mn-ea"/>
              <a:cs typeface="+mn-cs"/>
              <a:sym typeface="Arial"/>
            </a:rPr>
            <a:t>European leadership</a:t>
          </a:r>
          <a:r>
            <a:rPr lang="en-US" kern="1200" dirty="0">
              <a:solidFill>
                <a:sysClr val="windowText" lastClr="000000">
                  <a:hueOff val="0"/>
                  <a:satOff val="0"/>
                  <a:lumOff val="0"/>
                  <a:alphaOff val="0"/>
                </a:sysClr>
              </a:solidFill>
              <a:latin typeface="Aptos" panose="020B0004020202020204" pitchFamily="34" charset="0"/>
              <a:ea typeface="+mn-ea"/>
              <a:cs typeface="+mn-cs"/>
              <a:sym typeface="Arial"/>
            </a:rPr>
            <a:t> and</a:t>
          </a:r>
          <a:r>
            <a:rPr lang="en-US" kern="1200" noProof="0" dirty="0">
              <a:solidFill>
                <a:sysClr val="windowText" lastClr="000000">
                  <a:hueOff val="0"/>
                  <a:satOff val="0"/>
                  <a:lumOff val="0"/>
                  <a:alphaOff val="0"/>
                </a:sysClr>
              </a:solidFill>
              <a:latin typeface="Aptos" panose="020B0004020202020204" pitchFamily="34" charset="0"/>
              <a:ea typeface="+mn-ea"/>
              <a:cs typeface="+mn-cs"/>
              <a:sym typeface="Arial"/>
            </a:rPr>
            <a:t> contribution to international collaboration frameworks</a:t>
          </a:r>
          <a:endParaRPr lang="en-IE" kern="1200" dirty="0">
            <a:solidFill>
              <a:sysClr val="windowText" lastClr="000000">
                <a:hueOff val="0"/>
                <a:satOff val="0"/>
                <a:lumOff val="0"/>
                <a:alphaOff val="0"/>
              </a:sysClr>
            </a:solidFill>
            <a:latin typeface="Aptos" panose="020B0004020202020204" pitchFamily="34" charset="0"/>
            <a:ea typeface="+mn-ea"/>
            <a:cs typeface="+mn-cs"/>
          </a:endParaRPr>
        </a:p>
      </dgm:t>
    </dgm:pt>
    <dgm:pt modelId="{8EDBB016-E056-434D-B9C0-2DB7BE8B72E4}" type="parTrans" cxnId="{5E2001B0-FCD7-4E22-ACE0-2636587AF83F}">
      <dgm:prSet/>
      <dgm:spPr/>
      <dgm:t>
        <a:bodyPr/>
        <a:lstStyle/>
        <a:p>
          <a:endParaRPr lang="en-IE"/>
        </a:p>
      </dgm:t>
    </dgm:pt>
    <dgm:pt modelId="{C5FB94E3-7342-4CFD-A55B-586BB8DCE489}" type="sibTrans" cxnId="{5E2001B0-FCD7-4E22-ACE0-2636587AF83F}">
      <dgm:prSet/>
      <dgm:spPr/>
      <dgm:t>
        <a:bodyPr/>
        <a:lstStyle/>
        <a:p>
          <a:endParaRPr lang="en-IE"/>
        </a:p>
      </dgm:t>
    </dgm:pt>
    <dgm:pt modelId="{04E82B08-6EFD-41A3-9FD0-870E0E3B78CC}">
      <dgm:prSet phldrT="[Text]"/>
      <dgm:spPr>
        <a:xfrm>
          <a:off x="8134340"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r>
            <a:rPr lang="en-US" b="1" kern="1200" dirty="0">
              <a:solidFill>
                <a:sysClr val="windowText" lastClr="000000">
                  <a:hueOff val="0"/>
                  <a:satOff val="0"/>
                  <a:lumOff val="0"/>
                  <a:alphaOff val="0"/>
                </a:sysClr>
              </a:solidFill>
              <a:latin typeface="Aptos" panose="020B0004020202020204" pitchFamily="34" charset="0"/>
              <a:ea typeface="+mn-ea"/>
              <a:cs typeface="+mn-cs"/>
            </a:rPr>
            <a:t>Budget: </a:t>
          </a:r>
          <a:r>
            <a:rPr lang="en-IE" b="1" kern="1200" dirty="0">
              <a:solidFill>
                <a:sysClr val="windowText" lastClr="000000">
                  <a:hueOff val="0"/>
                  <a:satOff val="0"/>
                  <a:lumOff val="0"/>
                  <a:alphaOff val="0"/>
                </a:sysClr>
              </a:solidFill>
              <a:latin typeface="Aptos" panose="020B0004020202020204" pitchFamily="34" charset="0"/>
              <a:ea typeface="+mn-ea"/>
              <a:cs typeface="+mn-cs"/>
            </a:rPr>
            <a:t>€8 </a:t>
          </a:r>
          <a:r>
            <a:rPr lang="en-GB" b="1" kern="1200" dirty="0">
              <a:solidFill>
                <a:sysClr val="windowText" lastClr="000000">
                  <a:hueOff val="0"/>
                  <a:satOff val="0"/>
                  <a:lumOff val="0"/>
                  <a:alphaOff val="0"/>
                </a:sysClr>
              </a:solidFill>
              <a:latin typeface="Aptos" panose="020B0004020202020204" pitchFamily="34" charset="0"/>
              <a:ea typeface="+mn-ea"/>
              <a:cs typeface="+mn-cs"/>
            </a:rPr>
            <a:t>million (RIA)</a:t>
          </a:r>
          <a:endParaRPr lang="en-IE" kern="1200" dirty="0">
            <a:solidFill>
              <a:sysClr val="windowText" lastClr="000000">
                <a:hueOff val="0"/>
                <a:satOff val="0"/>
                <a:lumOff val="0"/>
                <a:alphaOff val="0"/>
              </a:sysClr>
            </a:solidFill>
            <a:latin typeface="Aptos" panose="020B0004020202020204" pitchFamily="34" charset="0"/>
            <a:ea typeface="+mn-ea"/>
            <a:cs typeface="+mn-cs"/>
          </a:endParaRPr>
        </a:p>
      </dgm:t>
    </dgm:pt>
    <dgm:pt modelId="{50A28D33-F13E-44A4-BA3E-27EEB8129DAD}" type="parTrans" cxnId="{12F5E9FD-4BAB-47E9-BDF7-90637DDFD295}">
      <dgm:prSet/>
      <dgm:spPr/>
      <dgm:t>
        <a:bodyPr/>
        <a:lstStyle/>
        <a:p>
          <a:endParaRPr lang="en-IE"/>
        </a:p>
      </dgm:t>
    </dgm:pt>
    <dgm:pt modelId="{0B61B747-D679-4F2E-B395-F652471050A9}" type="sibTrans" cxnId="{12F5E9FD-4BAB-47E9-BDF7-90637DDFD295}">
      <dgm:prSet/>
      <dgm:spPr/>
      <dgm:t>
        <a:bodyPr/>
        <a:lstStyle/>
        <a:p>
          <a:endParaRPr lang="en-IE"/>
        </a:p>
      </dgm:t>
    </dgm:pt>
    <dgm:pt modelId="{93177C19-0AD2-48A4-B2C2-A4D37417B128}">
      <dgm:prSet/>
      <dgm:spPr>
        <a:xfrm>
          <a:off x="3953" y="1657212"/>
          <a:ext cx="2377306" cy="1811700"/>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gm:spPr>
      <dgm:t>
        <a:bodyPr/>
        <a:lstStyle/>
        <a:p>
          <a:pPr>
            <a:buChar char="•"/>
          </a:pPr>
          <a:endParaRPr lang="en-US" dirty="0">
            <a:solidFill>
              <a:sysClr val="windowText" lastClr="000000">
                <a:hueOff val="0"/>
                <a:satOff val="0"/>
                <a:lumOff val="0"/>
                <a:alphaOff val="0"/>
              </a:sysClr>
            </a:solidFill>
            <a:latin typeface="Aptos" panose="020B0004020202020204" pitchFamily="34" charset="0"/>
            <a:ea typeface="+mn-ea"/>
            <a:cs typeface="+mn-cs"/>
          </a:endParaRPr>
        </a:p>
      </dgm:t>
    </dgm:pt>
    <dgm:pt modelId="{B80DB639-000F-4F70-8FD4-A2011961E78A}" type="parTrans" cxnId="{6E82304F-AA04-4842-B6DD-36BA9553491A}">
      <dgm:prSet/>
      <dgm:spPr/>
      <dgm:t>
        <a:bodyPr/>
        <a:lstStyle/>
        <a:p>
          <a:endParaRPr lang="en-IE"/>
        </a:p>
      </dgm:t>
    </dgm:pt>
    <dgm:pt modelId="{6C5C73E3-1094-475A-A568-BA24568585C1}" type="sibTrans" cxnId="{6E82304F-AA04-4842-B6DD-36BA9553491A}">
      <dgm:prSet/>
      <dgm:spPr/>
      <dgm:t>
        <a:bodyPr/>
        <a:lstStyle/>
        <a:p>
          <a:endParaRPr lang="en-IE"/>
        </a:p>
      </dgm:t>
    </dgm:pt>
    <dgm:pt modelId="{80C05932-1950-47A5-9E63-75C00D096DB7}" type="pres">
      <dgm:prSet presAssocID="{EF642019-E473-4F65-8316-1674F7726D86}" presName="Name0" presStyleCnt="0">
        <dgm:presLayoutVars>
          <dgm:dir/>
          <dgm:animLvl val="lvl"/>
          <dgm:resizeHandles val="exact"/>
        </dgm:presLayoutVars>
      </dgm:prSet>
      <dgm:spPr/>
    </dgm:pt>
    <dgm:pt modelId="{267CD6D1-4001-4415-9E69-D0FFAC167255}" type="pres">
      <dgm:prSet presAssocID="{C64087FF-8E2F-45E4-A0A2-4D4DEEA470CE}" presName="composite" presStyleCnt="0"/>
      <dgm:spPr/>
    </dgm:pt>
    <dgm:pt modelId="{D249525F-D5EB-4E6F-B146-B46DEF669292}" type="pres">
      <dgm:prSet presAssocID="{C64087FF-8E2F-45E4-A0A2-4D4DEEA470CE}" presName="parTx" presStyleLbl="alignNode1" presStyleIdx="0" presStyleCnt="4">
        <dgm:presLayoutVars>
          <dgm:chMax val="0"/>
          <dgm:chPref val="0"/>
          <dgm:bulletEnabled val="1"/>
        </dgm:presLayoutVars>
      </dgm:prSet>
      <dgm:spPr/>
    </dgm:pt>
    <dgm:pt modelId="{37A4A6F1-1B76-45C5-A9F0-31630D3D81CC}" type="pres">
      <dgm:prSet presAssocID="{C64087FF-8E2F-45E4-A0A2-4D4DEEA470CE}" presName="desTx" presStyleLbl="alignAccFollowNode1" presStyleIdx="0" presStyleCnt="4">
        <dgm:presLayoutVars>
          <dgm:bulletEnabled val="1"/>
        </dgm:presLayoutVars>
      </dgm:prSet>
      <dgm:spPr/>
    </dgm:pt>
    <dgm:pt modelId="{CD16E897-EC80-4904-9C9A-79C022D372FB}" type="pres">
      <dgm:prSet presAssocID="{A3F22B1F-B547-408E-949C-627F0CFD93CF}" presName="space" presStyleCnt="0"/>
      <dgm:spPr/>
    </dgm:pt>
    <dgm:pt modelId="{5683B1F5-D688-45EA-880D-A142B2875133}" type="pres">
      <dgm:prSet presAssocID="{A2F8566E-DC43-4632-8471-2DABCE627F78}" presName="composite" presStyleCnt="0"/>
      <dgm:spPr/>
    </dgm:pt>
    <dgm:pt modelId="{85EDCB66-B7F6-4D86-BC5D-A3BB8A96B501}" type="pres">
      <dgm:prSet presAssocID="{A2F8566E-DC43-4632-8471-2DABCE627F78}" presName="parTx" presStyleLbl="alignNode1" presStyleIdx="1" presStyleCnt="4">
        <dgm:presLayoutVars>
          <dgm:chMax val="0"/>
          <dgm:chPref val="0"/>
          <dgm:bulletEnabled val="1"/>
        </dgm:presLayoutVars>
      </dgm:prSet>
      <dgm:spPr/>
    </dgm:pt>
    <dgm:pt modelId="{5153D737-2103-4378-96C7-EAD052B3C54C}" type="pres">
      <dgm:prSet presAssocID="{A2F8566E-DC43-4632-8471-2DABCE627F78}" presName="desTx" presStyleLbl="alignAccFollowNode1" presStyleIdx="1" presStyleCnt="4">
        <dgm:presLayoutVars>
          <dgm:bulletEnabled val="1"/>
        </dgm:presLayoutVars>
      </dgm:prSet>
      <dgm:spPr/>
    </dgm:pt>
    <dgm:pt modelId="{D9D770FE-FA68-467C-85BE-F0F9506ACAB0}" type="pres">
      <dgm:prSet presAssocID="{0EA43B05-12BF-4CC9-8B52-A07D7BF23BBA}" presName="space" presStyleCnt="0"/>
      <dgm:spPr/>
    </dgm:pt>
    <dgm:pt modelId="{987F38AC-40A5-4FA0-B1B7-E84BC0549097}" type="pres">
      <dgm:prSet presAssocID="{4553F9A0-73F2-46F8-84FA-C149D9872D90}" presName="composite" presStyleCnt="0"/>
      <dgm:spPr/>
    </dgm:pt>
    <dgm:pt modelId="{A177CB01-B0E7-4AC2-8200-EAAAA36CA181}" type="pres">
      <dgm:prSet presAssocID="{4553F9A0-73F2-46F8-84FA-C149D9872D90}" presName="parTx" presStyleLbl="alignNode1" presStyleIdx="2" presStyleCnt="4">
        <dgm:presLayoutVars>
          <dgm:chMax val="0"/>
          <dgm:chPref val="0"/>
          <dgm:bulletEnabled val="1"/>
        </dgm:presLayoutVars>
      </dgm:prSet>
      <dgm:spPr/>
    </dgm:pt>
    <dgm:pt modelId="{F55D9999-D129-4399-B6EF-5DE7094D2641}" type="pres">
      <dgm:prSet presAssocID="{4553F9A0-73F2-46F8-84FA-C149D9872D90}" presName="desTx" presStyleLbl="alignAccFollowNode1" presStyleIdx="2" presStyleCnt="4">
        <dgm:presLayoutVars>
          <dgm:bulletEnabled val="1"/>
        </dgm:presLayoutVars>
      </dgm:prSet>
      <dgm:spPr/>
    </dgm:pt>
    <dgm:pt modelId="{6BB80731-AD3D-4F95-824A-46506509F13C}" type="pres">
      <dgm:prSet presAssocID="{527C461A-29D7-47AC-B567-FF22860252DD}" presName="space" presStyleCnt="0"/>
      <dgm:spPr/>
    </dgm:pt>
    <dgm:pt modelId="{CDB1EF51-E508-4496-A862-4CE4D0246570}" type="pres">
      <dgm:prSet presAssocID="{22098C9B-8F65-40A7-8364-63287AC325A5}" presName="composite" presStyleCnt="0"/>
      <dgm:spPr/>
    </dgm:pt>
    <dgm:pt modelId="{529D5D45-5A23-4397-9922-04F7472A96C9}" type="pres">
      <dgm:prSet presAssocID="{22098C9B-8F65-40A7-8364-63287AC325A5}" presName="parTx" presStyleLbl="alignNode1" presStyleIdx="3" presStyleCnt="4">
        <dgm:presLayoutVars>
          <dgm:chMax val="0"/>
          <dgm:chPref val="0"/>
          <dgm:bulletEnabled val="1"/>
        </dgm:presLayoutVars>
      </dgm:prSet>
      <dgm:spPr/>
    </dgm:pt>
    <dgm:pt modelId="{E0FFC9A3-1BE3-43E0-B2E1-8FBF9ADA7DCE}" type="pres">
      <dgm:prSet presAssocID="{22098C9B-8F65-40A7-8364-63287AC325A5}" presName="desTx" presStyleLbl="alignAccFollowNode1" presStyleIdx="3" presStyleCnt="4">
        <dgm:presLayoutVars>
          <dgm:bulletEnabled val="1"/>
        </dgm:presLayoutVars>
      </dgm:prSet>
      <dgm:spPr/>
    </dgm:pt>
  </dgm:ptLst>
  <dgm:cxnLst>
    <dgm:cxn modelId="{2C249105-D6C7-4E37-9744-45AC8B2FACC3}" srcId="{A2F8566E-DC43-4632-8471-2DABCE627F78}" destId="{041835E7-130C-463D-95F6-3B22E02D7571}" srcOrd="1" destOrd="0" parTransId="{1C57CB24-B61A-4F07-804C-DC8A0476EA09}" sibTransId="{C23DFC28-B31E-4271-BD7E-FE57465D4036}"/>
    <dgm:cxn modelId="{FA3DA719-5116-4FB4-A7D8-6E03DD93281F}" type="presOf" srcId="{04E82B08-6EFD-41A3-9FD0-870E0E3B78CC}" destId="{E0FFC9A3-1BE3-43E0-B2E1-8FBF9ADA7DCE}" srcOrd="0" destOrd="2" presId="urn:microsoft.com/office/officeart/2005/8/layout/hList1"/>
    <dgm:cxn modelId="{C5E93B32-779E-4802-9A48-4F906B03BF29}" srcId="{A2F8566E-DC43-4632-8471-2DABCE627F78}" destId="{2E3A2F8B-A91F-4072-85DE-57E60B22E626}" srcOrd="0" destOrd="0" parTransId="{A1CB65CC-7A0A-4E22-BFE3-1324421726C9}" sibTransId="{EF9E413C-ACE6-4F53-BD97-4C4FB2CCE922}"/>
    <dgm:cxn modelId="{05FA0640-0A12-4D8C-9841-65D2705074F0}" srcId="{C64087FF-8E2F-45E4-A0A2-4D4DEEA470CE}" destId="{6648A83A-4C78-47E2-9ECE-35556EBCC290}" srcOrd="0" destOrd="0" parTransId="{6ACF8DB3-266B-4440-AA4E-452EA954AFC7}" sibTransId="{0B67CF50-3EA8-40B3-B776-C632FD07A069}"/>
    <dgm:cxn modelId="{F4D86765-AB7E-4CCE-BFD0-E25A57C779E0}" srcId="{6648A83A-4C78-47E2-9ECE-35556EBCC290}" destId="{14D64F6E-2C69-4965-882E-E1ED6597F0CC}" srcOrd="1" destOrd="0" parTransId="{B738A8A0-0305-4ED1-8D93-BDAB2EB98B93}" sibTransId="{00319B21-EB2D-46F5-AE55-DD75ADF2F269}"/>
    <dgm:cxn modelId="{CB8C3769-8EC4-435B-BA09-96DE5F69058A}" srcId="{EF642019-E473-4F65-8316-1674F7726D86}" destId="{C64087FF-8E2F-45E4-A0A2-4D4DEEA470CE}" srcOrd="0" destOrd="0" parTransId="{6D260282-0EA9-4FB6-9A61-A8A92B53865B}" sibTransId="{A3F22B1F-B547-408E-949C-627F0CFD93CF}"/>
    <dgm:cxn modelId="{8E948B69-33EB-4949-A749-788F0D7FD5C9}" type="presOf" srcId="{B5B351EA-BBDF-4CD0-BB91-8E7E2B3BE91D}" destId="{F55D9999-D129-4399-B6EF-5DE7094D2641}" srcOrd="0" destOrd="2" presId="urn:microsoft.com/office/officeart/2005/8/layout/hList1"/>
    <dgm:cxn modelId="{937E974C-A9DC-4A3D-841F-89171B9B40AE}" type="presOf" srcId="{6648A83A-4C78-47E2-9ECE-35556EBCC290}" destId="{37A4A6F1-1B76-45C5-A9F0-31630D3D81CC}" srcOrd="0" destOrd="0" presId="urn:microsoft.com/office/officeart/2005/8/layout/hList1"/>
    <dgm:cxn modelId="{FC8DEE6C-34D1-4C5E-BC07-AAE931CAA426}" type="presOf" srcId="{22098C9B-8F65-40A7-8364-63287AC325A5}" destId="{529D5D45-5A23-4397-9922-04F7472A96C9}" srcOrd="0" destOrd="0" presId="urn:microsoft.com/office/officeart/2005/8/layout/hList1"/>
    <dgm:cxn modelId="{5AEDDA4E-8A67-46AF-9216-C0A2673B55E6}" srcId="{2E3A2F8B-A91F-4072-85DE-57E60B22E626}" destId="{D427BF72-E649-4552-B707-B793E5E16E8C}" srcOrd="1" destOrd="0" parTransId="{AE11B0C9-5CA0-4D7C-9576-7D7C8FA21DBE}" sibTransId="{712DD847-2CEA-4770-8B58-EE2BCEA3A93F}"/>
    <dgm:cxn modelId="{6E82304F-AA04-4842-B6DD-36BA9553491A}" srcId="{6648A83A-4C78-47E2-9ECE-35556EBCC290}" destId="{93177C19-0AD2-48A4-B2C2-A4D37417B128}" srcOrd="2" destOrd="0" parTransId="{B80DB639-000F-4F70-8FD4-A2011961E78A}" sibTransId="{6C5C73E3-1094-475A-A568-BA24568585C1}"/>
    <dgm:cxn modelId="{0D781053-2E4F-4060-99D7-AFB29ADBE144}" type="presOf" srcId="{041835E7-130C-463D-95F6-3B22E02D7571}" destId="{5153D737-2103-4378-96C7-EAD052B3C54C}" srcOrd="0" destOrd="4" presId="urn:microsoft.com/office/officeart/2005/8/layout/hList1"/>
    <dgm:cxn modelId="{68CD7D59-3161-44BD-B627-2796A7E9BC36}" srcId="{EF642019-E473-4F65-8316-1674F7726D86}" destId="{22098C9B-8F65-40A7-8364-63287AC325A5}" srcOrd="3" destOrd="0" parTransId="{65D55008-5FB5-4965-8D5C-149771DC7C7D}" sibTransId="{51AF109C-9CDF-4165-BF2F-0923B4E577A7}"/>
    <dgm:cxn modelId="{5969B079-010E-49BB-AD05-680DAF54775B}" type="presOf" srcId="{EEAEF52B-15B7-4B9F-BBF8-B1634F0C619D}" destId="{E0FFC9A3-1BE3-43E0-B2E1-8FBF9ADA7DCE}" srcOrd="0" destOrd="0" presId="urn:microsoft.com/office/officeart/2005/8/layout/hList1"/>
    <dgm:cxn modelId="{991DB479-4EFA-4695-A40F-DFF75C16AB78}" srcId="{4553F9A0-73F2-46F8-84FA-C149D9872D90}" destId="{E05A57E1-1856-4A5D-B882-97D353404199}" srcOrd="1" destOrd="0" parTransId="{82DF5AF8-EC19-4A4B-8B94-1B7BCFA6591B}" sibTransId="{9F2F6CC1-8ED6-4AD2-B2C8-98C39F405521}"/>
    <dgm:cxn modelId="{4B6C217E-A0FD-4529-880F-62358A4B864B}" type="presOf" srcId="{C64087FF-8E2F-45E4-A0A2-4D4DEEA470CE}" destId="{D249525F-D5EB-4E6F-B146-B46DEF669292}" srcOrd="0" destOrd="0" presId="urn:microsoft.com/office/officeart/2005/8/layout/hList1"/>
    <dgm:cxn modelId="{1234BB83-6D7A-448A-814C-F8E8A13752C2}" type="presOf" srcId="{E05A57E1-1856-4A5D-B882-97D353404199}" destId="{F55D9999-D129-4399-B6EF-5DE7094D2641}" srcOrd="0" destOrd="4" presId="urn:microsoft.com/office/officeart/2005/8/layout/hList1"/>
    <dgm:cxn modelId="{0181F28A-7611-4AB7-B3A8-51F662C036F4}" type="presOf" srcId="{12E411D7-17F6-47D5-A69A-728297E8332E}" destId="{5153D737-2103-4378-96C7-EAD052B3C54C}" srcOrd="0" destOrd="3" presId="urn:microsoft.com/office/officeart/2005/8/layout/hList1"/>
    <dgm:cxn modelId="{62FDD78B-96E0-4F53-832C-E10D2BAB78B8}" srcId="{398DAAC9-76B7-4EB1-9736-4DD4D4B0F9CE}" destId="{CE2305BB-7502-44AD-BEDA-FA772563F2FF}" srcOrd="0" destOrd="0" parTransId="{01D96FBC-52CC-4812-B8B4-540B224E4474}" sibTransId="{7216E3C7-6E13-4B40-9AF9-DA900DAA2A5A}"/>
    <dgm:cxn modelId="{1840AF8E-D6AD-47C4-ABCD-77CBB1C9C834}" type="presOf" srcId="{9A48BAE5-3B15-4C26-9298-87962210EAE4}" destId="{F55D9999-D129-4399-B6EF-5DE7094D2641}" srcOrd="0" destOrd="3" presId="urn:microsoft.com/office/officeart/2005/8/layout/hList1"/>
    <dgm:cxn modelId="{082D998F-B097-4FFF-A400-D5A7AB8C85D1}" type="presOf" srcId="{D85EE8E3-644C-413F-8A3B-37EDE6326299}" destId="{5153D737-2103-4378-96C7-EAD052B3C54C}" srcOrd="0" destOrd="1" presId="urn:microsoft.com/office/officeart/2005/8/layout/hList1"/>
    <dgm:cxn modelId="{4E859299-0231-49E1-AC88-67DB1C466F22}" type="presOf" srcId="{A2F8566E-DC43-4632-8471-2DABCE627F78}" destId="{85EDCB66-B7F6-4D86-BC5D-A3BB8A96B501}" srcOrd="0" destOrd="0" presId="urn:microsoft.com/office/officeart/2005/8/layout/hList1"/>
    <dgm:cxn modelId="{A4A0AB9A-5272-481E-A684-BE9FB67F2461}" type="presOf" srcId="{EF642019-E473-4F65-8316-1674F7726D86}" destId="{80C05932-1950-47A5-9E63-75C00D096DB7}" srcOrd="0" destOrd="0" presId="urn:microsoft.com/office/officeart/2005/8/layout/hList1"/>
    <dgm:cxn modelId="{6486B5A3-E632-43D7-9DEB-E393446CC9A0}" srcId="{398DAAC9-76B7-4EB1-9736-4DD4D4B0F9CE}" destId="{B5B351EA-BBDF-4CD0-BB91-8E7E2B3BE91D}" srcOrd="1" destOrd="0" parTransId="{51AE56C5-83AF-4FA3-B309-165BEFDB2CFB}" sibTransId="{95BE0EA7-169F-42FF-BBE0-CCFC510DAB28}"/>
    <dgm:cxn modelId="{E34CCFA4-8AA4-4993-AC9A-498CAD52BA82}" srcId="{6648A83A-4C78-47E2-9ECE-35556EBCC290}" destId="{15EAE442-08FD-4531-ADD5-1D767C94C913}" srcOrd="0" destOrd="0" parTransId="{503CFC40-731C-4E3C-8310-964FC48261C9}" sibTransId="{717AD489-0706-4596-9347-A8B84C9D4C8E}"/>
    <dgm:cxn modelId="{5E2001B0-FCD7-4E22-ACE0-2636587AF83F}" srcId="{22098C9B-8F65-40A7-8364-63287AC325A5}" destId="{7F085DE1-87F7-4A64-BD60-85952A983632}" srcOrd="1" destOrd="0" parTransId="{8EDBB016-E056-434D-B9C0-2DB7BE8B72E4}" sibTransId="{C5FB94E3-7342-4CFD-A55B-586BB8DCE489}"/>
    <dgm:cxn modelId="{D54D0FB2-E021-41A2-AE35-A12A67E3DCF7}" type="presOf" srcId="{CE2305BB-7502-44AD-BEDA-FA772563F2FF}" destId="{F55D9999-D129-4399-B6EF-5DE7094D2641}" srcOrd="0" destOrd="1" presId="urn:microsoft.com/office/officeart/2005/8/layout/hList1"/>
    <dgm:cxn modelId="{926617B3-D813-4C95-A379-422506584E99}" srcId="{2E3A2F8B-A91F-4072-85DE-57E60B22E626}" destId="{12E411D7-17F6-47D5-A69A-728297E8332E}" srcOrd="2" destOrd="0" parTransId="{BD87A0C9-F141-42C3-BE97-3F9CCC640044}" sibTransId="{83C10203-3EF0-474D-907E-92963C612AFB}"/>
    <dgm:cxn modelId="{66A31EBF-5D0D-4E32-94CA-DB01052BB5FE}" type="presOf" srcId="{15EAE442-08FD-4531-ADD5-1D767C94C913}" destId="{37A4A6F1-1B76-45C5-A9F0-31630D3D81CC}" srcOrd="0" destOrd="1" presId="urn:microsoft.com/office/officeart/2005/8/layout/hList1"/>
    <dgm:cxn modelId="{B2D21FC0-E6C8-4EF8-AE5F-961F658EDB6A}" type="presOf" srcId="{7F085DE1-87F7-4A64-BD60-85952A983632}" destId="{E0FFC9A3-1BE3-43E0-B2E1-8FBF9ADA7DCE}" srcOrd="0" destOrd="1" presId="urn:microsoft.com/office/officeart/2005/8/layout/hList1"/>
    <dgm:cxn modelId="{82A927C1-4B39-4005-9FFB-9C3CC28EAAE6}" type="presOf" srcId="{4553F9A0-73F2-46F8-84FA-C149D9872D90}" destId="{A177CB01-B0E7-4AC2-8200-EAAAA36CA181}" srcOrd="0" destOrd="0" presId="urn:microsoft.com/office/officeart/2005/8/layout/hList1"/>
    <dgm:cxn modelId="{29A688C1-FC02-4FF0-8515-A42F212E630F}" type="presOf" srcId="{D427BF72-E649-4552-B707-B793E5E16E8C}" destId="{5153D737-2103-4378-96C7-EAD052B3C54C}" srcOrd="0" destOrd="2" presId="urn:microsoft.com/office/officeart/2005/8/layout/hList1"/>
    <dgm:cxn modelId="{2BFD53C8-F0BA-419B-940B-2AA5F85DE8B3}" srcId="{398DAAC9-76B7-4EB1-9736-4DD4D4B0F9CE}" destId="{9A48BAE5-3B15-4C26-9298-87962210EAE4}" srcOrd="2" destOrd="0" parTransId="{B20D07F7-F274-4C8C-9660-BB4B86840456}" sibTransId="{85620689-B92E-49CA-86CA-F08532F1ED14}"/>
    <dgm:cxn modelId="{50E722CD-1A42-4EF2-A462-9DBD6F75D83E}" srcId="{22098C9B-8F65-40A7-8364-63287AC325A5}" destId="{EEAEF52B-15B7-4B9F-BBF8-B1634F0C619D}" srcOrd="0" destOrd="0" parTransId="{DB013CD0-FC5B-4F79-AE18-7CF62B25070D}" sibTransId="{CC75B1ED-4294-405A-9385-820336354438}"/>
    <dgm:cxn modelId="{F8B54CD3-FAF4-4B33-8080-3D0A89E013B6}" type="presOf" srcId="{74A62C2D-2F4D-49F3-A342-8FDF496E6C03}" destId="{37A4A6F1-1B76-45C5-A9F0-31630D3D81CC}" srcOrd="0" destOrd="4" presId="urn:microsoft.com/office/officeart/2005/8/layout/hList1"/>
    <dgm:cxn modelId="{36A055D4-B390-40C0-9130-17C22FC2EA07}" srcId="{C64087FF-8E2F-45E4-A0A2-4D4DEEA470CE}" destId="{74A62C2D-2F4D-49F3-A342-8FDF496E6C03}" srcOrd="1" destOrd="0" parTransId="{4DBD5C1C-C8C0-4A5A-8B48-F32BE8F58BF8}" sibTransId="{8CC7B30D-5B03-48DE-AE81-495FFDAA87AD}"/>
    <dgm:cxn modelId="{71D40ED6-C111-4037-A120-29C64F62271A}" type="presOf" srcId="{2E3A2F8B-A91F-4072-85DE-57E60B22E626}" destId="{5153D737-2103-4378-96C7-EAD052B3C54C}" srcOrd="0" destOrd="0" presId="urn:microsoft.com/office/officeart/2005/8/layout/hList1"/>
    <dgm:cxn modelId="{04D053DC-D267-4B06-8E22-0602371FFBD5}" srcId="{2E3A2F8B-A91F-4072-85DE-57E60B22E626}" destId="{D85EE8E3-644C-413F-8A3B-37EDE6326299}" srcOrd="0" destOrd="0" parTransId="{5CF8AA6B-7074-4746-9CE0-650774410DEE}" sibTransId="{32456C2B-EB08-4235-8D85-165312858786}"/>
    <dgm:cxn modelId="{DB92C6DD-7D61-4C1E-BFD1-BCA230E9196E}" srcId="{EF642019-E473-4F65-8316-1674F7726D86}" destId="{A2F8566E-DC43-4632-8471-2DABCE627F78}" srcOrd="1" destOrd="0" parTransId="{5786EB04-CDA2-4EDC-8914-AE62E9ECA64C}" sibTransId="{0EA43B05-12BF-4CC9-8B52-A07D7BF23BBA}"/>
    <dgm:cxn modelId="{75A95DE6-86B2-4699-B0AD-B1602FC9E5E0}" type="presOf" srcId="{398DAAC9-76B7-4EB1-9736-4DD4D4B0F9CE}" destId="{F55D9999-D129-4399-B6EF-5DE7094D2641}" srcOrd="0" destOrd="0" presId="urn:microsoft.com/office/officeart/2005/8/layout/hList1"/>
    <dgm:cxn modelId="{72714FEA-0FC0-4A55-BF4B-671EA73F2481}" srcId="{EF642019-E473-4F65-8316-1674F7726D86}" destId="{4553F9A0-73F2-46F8-84FA-C149D9872D90}" srcOrd="2" destOrd="0" parTransId="{47BEB39D-4ECA-46FC-A336-FD24230D563F}" sibTransId="{527C461A-29D7-47AC-B567-FF22860252DD}"/>
    <dgm:cxn modelId="{87BD4DF7-15C7-4F39-80FF-43BEFFC2EC82}" srcId="{4553F9A0-73F2-46F8-84FA-C149D9872D90}" destId="{398DAAC9-76B7-4EB1-9736-4DD4D4B0F9CE}" srcOrd="0" destOrd="0" parTransId="{8F81D318-D158-4565-9FC9-D37D88DA0DAB}" sibTransId="{45398ADC-D080-4B90-99AA-E9EE0558FE83}"/>
    <dgm:cxn modelId="{73037FF7-2276-417F-B090-22482EC46454}" type="presOf" srcId="{14D64F6E-2C69-4965-882E-E1ED6597F0CC}" destId="{37A4A6F1-1B76-45C5-A9F0-31630D3D81CC}" srcOrd="0" destOrd="2" presId="urn:microsoft.com/office/officeart/2005/8/layout/hList1"/>
    <dgm:cxn modelId="{E39466FC-72BD-42B5-AFFE-4770988007DE}" type="presOf" srcId="{93177C19-0AD2-48A4-B2C2-A4D37417B128}" destId="{37A4A6F1-1B76-45C5-A9F0-31630D3D81CC}" srcOrd="0" destOrd="3" presId="urn:microsoft.com/office/officeart/2005/8/layout/hList1"/>
    <dgm:cxn modelId="{12F5E9FD-4BAB-47E9-BDF7-90637DDFD295}" srcId="{22098C9B-8F65-40A7-8364-63287AC325A5}" destId="{04E82B08-6EFD-41A3-9FD0-870E0E3B78CC}" srcOrd="2" destOrd="0" parTransId="{50A28D33-F13E-44A4-BA3E-27EEB8129DAD}" sibTransId="{0B61B747-D679-4F2E-B395-F652471050A9}"/>
    <dgm:cxn modelId="{EF5886DF-CA87-43A7-99D2-D5663B115849}" type="presParOf" srcId="{80C05932-1950-47A5-9E63-75C00D096DB7}" destId="{267CD6D1-4001-4415-9E69-D0FFAC167255}" srcOrd="0" destOrd="0" presId="urn:microsoft.com/office/officeart/2005/8/layout/hList1"/>
    <dgm:cxn modelId="{F5EDE496-2241-403B-AF1D-E15BD6096776}" type="presParOf" srcId="{267CD6D1-4001-4415-9E69-D0FFAC167255}" destId="{D249525F-D5EB-4E6F-B146-B46DEF669292}" srcOrd="0" destOrd="0" presId="urn:microsoft.com/office/officeart/2005/8/layout/hList1"/>
    <dgm:cxn modelId="{1A787B58-1033-4BE9-8D64-D55DDA1860A7}" type="presParOf" srcId="{267CD6D1-4001-4415-9E69-D0FFAC167255}" destId="{37A4A6F1-1B76-45C5-A9F0-31630D3D81CC}" srcOrd="1" destOrd="0" presId="urn:microsoft.com/office/officeart/2005/8/layout/hList1"/>
    <dgm:cxn modelId="{EE3BA4A1-21C8-42BB-872B-7C628C8112C9}" type="presParOf" srcId="{80C05932-1950-47A5-9E63-75C00D096DB7}" destId="{CD16E897-EC80-4904-9C9A-79C022D372FB}" srcOrd="1" destOrd="0" presId="urn:microsoft.com/office/officeart/2005/8/layout/hList1"/>
    <dgm:cxn modelId="{5BE6D57E-B515-4F7C-8717-D1DECC2A489D}" type="presParOf" srcId="{80C05932-1950-47A5-9E63-75C00D096DB7}" destId="{5683B1F5-D688-45EA-880D-A142B2875133}" srcOrd="2" destOrd="0" presId="urn:microsoft.com/office/officeart/2005/8/layout/hList1"/>
    <dgm:cxn modelId="{D4519695-7DB2-4989-ABCD-BCFEB4B1DC5B}" type="presParOf" srcId="{5683B1F5-D688-45EA-880D-A142B2875133}" destId="{85EDCB66-B7F6-4D86-BC5D-A3BB8A96B501}" srcOrd="0" destOrd="0" presId="urn:microsoft.com/office/officeart/2005/8/layout/hList1"/>
    <dgm:cxn modelId="{141B9DC6-D2D9-4D35-9701-3F8CF0FF4E3B}" type="presParOf" srcId="{5683B1F5-D688-45EA-880D-A142B2875133}" destId="{5153D737-2103-4378-96C7-EAD052B3C54C}" srcOrd="1" destOrd="0" presId="urn:microsoft.com/office/officeart/2005/8/layout/hList1"/>
    <dgm:cxn modelId="{02933A2D-122B-4AA6-9BCA-EA1D424D41D6}" type="presParOf" srcId="{80C05932-1950-47A5-9E63-75C00D096DB7}" destId="{D9D770FE-FA68-467C-85BE-F0F9506ACAB0}" srcOrd="3" destOrd="0" presId="urn:microsoft.com/office/officeart/2005/8/layout/hList1"/>
    <dgm:cxn modelId="{8B539709-62C2-4D47-A4DB-2A57BD1570F1}" type="presParOf" srcId="{80C05932-1950-47A5-9E63-75C00D096DB7}" destId="{987F38AC-40A5-4FA0-B1B7-E84BC0549097}" srcOrd="4" destOrd="0" presId="urn:microsoft.com/office/officeart/2005/8/layout/hList1"/>
    <dgm:cxn modelId="{6F7B833E-E081-4343-B899-BBBB3B3BBC57}" type="presParOf" srcId="{987F38AC-40A5-4FA0-B1B7-E84BC0549097}" destId="{A177CB01-B0E7-4AC2-8200-EAAAA36CA181}" srcOrd="0" destOrd="0" presId="urn:microsoft.com/office/officeart/2005/8/layout/hList1"/>
    <dgm:cxn modelId="{5BCEED68-CC63-4E67-B054-03FEADA6E7C5}" type="presParOf" srcId="{987F38AC-40A5-4FA0-B1B7-E84BC0549097}" destId="{F55D9999-D129-4399-B6EF-5DE7094D2641}" srcOrd="1" destOrd="0" presId="urn:microsoft.com/office/officeart/2005/8/layout/hList1"/>
    <dgm:cxn modelId="{0C607A08-6BF9-4EC0-8454-7FE49A143F34}" type="presParOf" srcId="{80C05932-1950-47A5-9E63-75C00D096DB7}" destId="{6BB80731-AD3D-4F95-824A-46506509F13C}" srcOrd="5" destOrd="0" presId="urn:microsoft.com/office/officeart/2005/8/layout/hList1"/>
    <dgm:cxn modelId="{44F6CF42-C5FA-4711-9141-399989AB331C}" type="presParOf" srcId="{80C05932-1950-47A5-9E63-75C00D096DB7}" destId="{CDB1EF51-E508-4496-A862-4CE4D0246570}" srcOrd="6" destOrd="0" presId="urn:microsoft.com/office/officeart/2005/8/layout/hList1"/>
    <dgm:cxn modelId="{77A180F2-C8E7-4250-BD1A-9CB29466BB1B}" type="presParOf" srcId="{CDB1EF51-E508-4496-A862-4CE4D0246570}" destId="{529D5D45-5A23-4397-9922-04F7472A96C9}" srcOrd="0" destOrd="0" presId="urn:microsoft.com/office/officeart/2005/8/layout/hList1"/>
    <dgm:cxn modelId="{C19AF015-E7B8-4C0C-97C4-A6F22D425AFD}" type="presParOf" srcId="{CDB1EF51-E508-4496-A862-4CE4D0246570}" destId="{E0FFC9A3-1BE3-43E0-B2E1-8FBF9ADA7DCE}"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49525F-D5EB-4E6F-B146-B46DEF669292}">
      <dsp:nvSpPr>
        <dsp:cNvPr id="0" name=""/>
        <dsp:cNvSpPr/>
      </dsp:nvSpPr>
      <dsp:spPr>
        <a:xfrm>
          <a:off x="4468" y="267607"/>
          <a:ext cx="2687064" cy="1031049"/>
        </a:xfrm>
        <a:prstGeom prst="rect">
          <a:avLst/>
        </a:prstGeom>
        <a:solidFill>
          <a:srgbClr val="156082"/>
        </a:solidFill>
        <a:ln w="19050" cap="flat" cmpd="sng" algn="ctr">
          <a:solidFill>
            <a:srgbClr val="156082">
              <a:shade val="15000"/>
            </a:srgbClr>
          </a:solidFill>
          <a:prstDash val="solid"/>
          <a:miter lim="800000"/>
        </a:ln>
        <a:effectLst/>
      </dsp:spPr>
      <dsp:style>
        <a:lnRef idx="2">
          <a:schemeClr val="accent1">
            <a:shade val="15000"/>
          </a:schemeClr>
        </a:lnRef>
        <a:fillRef idx="1">
          <a:schemeClr val="accent1"/>
        </a:fillRef>
        <a:effectRef idx="0">
          <a:schemeClr val="accent1"/>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Clr>
              <a:srgbClr val="0E2841"/>
            </a:buClr>
            <a:buNone/>
          </a:pPr>
          <a:r>
            <a:rPr lang="en-US" sz="1300" b="1" kern="1200" dirty="0">
              <a:solidFill>
                <a:sysClr val="window" lastClr="FFFFFF"/>
              </a:solidFill>
              <a:latin typeface="Aptos" panose="020B0004020202020204" pitchFamily="34" charset="0"/>
              <a:ea typeface="+mn-ea"/>
              <a:cs typeface="+mn-cs"/>
            </a:rPr>
            <a:t>HORIZON-INFRA-2026-01-EOSC-01: Uptake of FAIR data management practices and of EOSC by research communities and research infrastructures</a:t>
          </a:r>
          <a:endParaRPr lang="en-IE" sz="1300" kern="1200" dirty="0">
            <a:solidFill>
              <a:sysClr val="window" lastClr="FFFFFF"/>
            </a:solidFill>
            <a:latin typeface="Aptos" panose="02110004020202020204"/>
            <a:ea typeface="+mn-ea"/>
            <a:cs typeface="+mn-cs"/>
          </a:endParaRPr>
        </a:p>
      </dsp:txBody>
      <dsp:txXfrm>
        <a:off x="4468" y="267607"/>
        <a:ext cx="2687064" cy="1031049"/>
      </dsp:txXfrm>
    </dsp:sp>
    <dsp:sp modelId="{37A4A6F1-1B76-45C5-A9F0-31630D3D81CC}">
      <dsp:nvSpPr>
        <dsp:cNvPr id="0" name=""/>
        <dsp:cNvSpPr/>
      </dsp:nvSpPr>
      <dsp:spPr>
        <a:xfrm>
          <a:off x="4468" y="1298657"/>
          <a:ext cx="2687064" cy="2069729"/>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n-US" sz="1300" kern="1200" dirty="0">
              <a:solidFill>
                <a:sysClr val="windowText" lastClr="000000">
                  <a:hueOff val="0"/>
                  <a:satOff val="0"/>
                  <a:lumOff val="0"/>
                  <a:alphaOff val="0"/>
                </a:sysClr>
              </a:solidFill>
              <a:latin typeface="Aptos" panose="020B0004020202020204" pitchFamily="34" charset="0"/>
              <a:ea typeface="+mn-ea"/>
              <a:cs typeface="+mn-cs"/>
            </a:rPr>
            <a:t>Broader adoption of Open Science and FAIR data management, and uptake of the EOSC Federation through sustainable FAIR data and services, integrated workflows, and EOSC alignment.</a:t>
          </a:r>
          <a:endParaRPr lang="en-IE" sz="1300" kern="1200" dirty="0">
            <a:solidFill>
              <a:sysClr val="windowText" lastClr="000000">
                <a:hueOff val="0"/>
                <a:satOff val="0"/>
                <a:lumOff val="0"/>
                <a:alphaOff val="0"/>
              </a:sysClr>
            </a:solidFill>
            <a:latin typeface="Aptos" panose="02110004020202020204"/>
            <a:ea typeface="+mn-ea"/>
            <a:cs typeface="+mn-cs"/>
          </a:endParaRPr>
        </a:p>
        <a:p>
          <a:pPr marL="228600" lvl="2" indent="-114300" algn="l" defTabSz="577850">
            <a:lnSpc>
              <a:spcPct val="90000"/>
            </a:lnSpc>
            <a:spcBef>
              <a:spcPct val="0"/>
            </a:spcBef>
            <a:spcAft>
              <a:spcPct val="15000"/>
            </a:spcAft>
            <a:buChar char="•"/>
          </a:pPr>
          <a:endParaRPr lang="en-US" sz="1300" kern="1200" dirty="0">
            <a:solidFill>
              <a:sysClr val="windowText" lastClr="000000">
                <a:hueOff val="0"/>
                <a:satOff val="0"/>
                <a:lumOff val="0"/>
                <a:alphaOff val="0"/>
              </a:sysClr>
            </a:solidFill>
            <a:latin typeface="Aptos" panose="020B0004020202020204" pitchFamily="34" charset="0"/>
            <a:ea typeface="+mn-ea"/>
            <a:cs typeface="+mn-cs"/>
          </a:endParaRPr>
        </a:p>
        <a:p>
          <a:pPr marL="114300" lvl="1" indent="-114300" algn="l" defTabSz="577850">
            <a:lnSpc>
              <a:spcPct val="90000"/>
            </a:lnSpc>
            <a:spcBef>
              <a:spcPct val="0"/>
            </a:spcBef>
            <a:spcAft>
              <a:spcPct val="15000"/>
            </a:spcAft>
            <a:buClr>
              <a:srgbClr val="0E2841"/>
            </a:buClr>
            <a:buChar char="•"/>
          </a:pPr>
          <a:r>
            <a:rPr lang="en-US" sz="1300" b="1" kern="1200" dirty="0">
              <a:solidFill>
                <a:sysClr val="windowText" lastClr="000000">
                  <a:hueOff val="0"/>
                  <a:satOff val="0"/>
                  <a:lumOff val="0"/>
                  <a:alphaOff val="0"/>
                </a:sysClr>
              </a:solidFill>
              <a:latin typeface="Aptos" panose="020B0004020202020204" pitchFamily="34" charset="0"/>
              <a:ea typeface="+mn-ea"/>
              <a:cs typeface="+mn-cs"/>
            </a:rPr>
            <a:t>Budget: </a:t>
          </a:r>
          <a:r>
            <a:rPr lang="en-IE" sz="1300" b="1" kern="1200" dirty="0">
              <a:solidFill>
                <a:sysClr val="windowText" lastClr="000000">
                  <a:hueOff val="0"/>
                  <a:satOff val="0"/>
                  <a:lumOff val="0"/>
                  <a:alphaOff val="0"/>
                </a:sysClr>
              </a:solidFill>
              <a:latin typeface="Aptos" panose="020B0004020202020204" pitchFamily="34" charset="0"/>
              <a:ea typeface="+mn-ea"/>
              <a:cs typeface="+mn-cs"/>
            </a:rPr>
            <a:t>€40</a:t>
          </a:r>
          <a:r>
            <a:rPr lang="en-GB" sz="1300" b="1" kern="1200" dirty="0">
              <a:solidFill>
                <a:sysClr val="windowText" lastClr="000000">
                  <a:hueOff val="0"/>
                  <a:satOff val="0"/>
                  <a:lumOff val="0"/>
                  <a:alphaOff val="0"/>
                </a:sysClr>
              </a:solidFill>
              <a:latin typeface="Aptos" panose="020B0004020202020204" pitchFamily="34" charset="0"/>
              <a:ea typeface="+mn-ea"/>
              <a:cs typeface="+mn-cs"/>
            </a:rPr>
            <a:t> million (</a:t>
          </a:r>
          <a:r>
            <a:rPr lang="en-IE" sz="1300" b="0" kern="1200" dirty="0">
              <a:solidFill>
                <a:srgbClr val="C00000"/>
              </a:solidFill>
              <a:latin typeface="Aptos" panose="020B0004020202020204" pitchFamily="34" charset="0"/>
              <a:ea typeface="+mn-ea"/>
              <a:cs typeface="+mn-cs"/>
            </a:rPr>
            <a:t>€29</a:t>
          </a:r>
          <a:r>
            <a:rPr lang="en-GB" sz="1300" b="0" kern="1200" dirty="0">
              <a:solidFill>
                <a:srgbClr val="C00000"/>
              </a:solidFill>
              <a:latin typeface="Aptos" panose="020B0004020202020204" pitchFamily="34" charset="0"/>
              <a:ea typeface="+mn-ea"/>
              <a:cs typeface="+mn-cs"/>
            </a:rPr>
            <a:t> million FSTP</a:t>
          </a:r>
          <a:r>
            <a:rPr lang="en-GB" sz="1300" b="1" kern="1200" dirty="0">
              <a:solidFill>
                <a:sysClr val="windowText" lastClr="000000">
                  <a:hueOff val="0"/>
                  <a:satOff val="0"/>
                  <a:lumOff val="0"/>
                  <a:alphaOff val="0"/>
                </a:sysClr>
              </a:solidFill>
              <a:latin typeface="Aptos" panose="020B0004020202020204" pitchFamily="34" charset="0"/>
              <a:ea typeface="+mn-ea"/>
              <a:cs typeface="+mn-cs"/>
            </a:rPr>
            <a:t>)</a:t>
          </a:r>
          <a:endParaRPr lang="en-US" sz="1300" kern="1200" dirty="0">
            <a:solidFill>
              <a:sysClr val="windowText" lastClr="000000">
                <a:hueOff val="0"/>
                <a:satOff val="0"/>
                <a:lumOff val="0"/>
                <a:alphaOff val="0"/>
              </a:sysClr>
            </a:solidFill>
            <a:latin typeface="Aptos" panose="020B0004020202020204" pitchFamily="34" charset="0"/>
            <a:ea typeface="+mn-ea"/>
            <a:cs typeface="+mn-cs"/>
          </a:endParaRPr>
        </a:p>
      </dsp:txBody>
      <dsp:txXfrm>
        <a:off x="4468" y="1298657"/>
        <a:ext cx="2687064" cy="2069729"/>
      </dsp:txXfrm>
    </dsp:sp>
    <dsp:sp modelId="{85EDCB66-B7F6-4D86-BC5D-A3BB8A96B501}">
      <dsp:nvSpPr>
        <dsp:cNvPr id="0" name=""/>
        <dsp:cNvSpPr/>
      </dsp:nvSpPr>
      <dsp:spPr>
        <a:xfrm>
          <a:off x="3067722" y="267607"/>
          <a:ext cx="2687064" cy="1031049"/>
        </a:xfrm>
        <a:prstGeom prst="rect">
          <a:avLst/>
        </a:prstGeom>
        <a:solidFill>
          <a:srgbClr val="156082"/>
        </a:solidFill>
        <a:ln w="19050" cap="flat" cmpd="sng" algn="ctr">
          <a:solidFill>
            <a:srgbClr val="196B2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Clr>
              <a:srgbClr val="0E2841"/>
            </a:buClr>
            <a:buNone/>
          </a:pPr>
          <a:r>
            <a:rPr lang="en-US" sz="1300" b="1" kern="1200" dirty="0">
              <a:solidFill>
                <a:sysClr val="window" lastClr="FFFFFF"/>
              </a:solidFill>
              <a:latin typeface="Aptos" panose="020B0004020202020204" pitchFamily="34" charset="0"/>
              <a:ea typeface="+mn-ea"/>
              <a:cs typeface="+mn-cs"/>
            </a:rPr>
            <a:t>HORIZON-INFRA-2026-01-EOSC-02: Trusted frameworks for secure and efficient data sharing in EOSC</a:t>
          </a:r>
          <a:endParaRPr lang="en-IE" sz="1300" kern="1200" dirty="0">
            <a:solidFill>
              <a:sysClr val="window" lastClr="FFFFFF"/>
            </a:solidFill>
            <a:latin typeface="Aptos" panose="02110004020202020204"/>
            <a:ea typeface="+mn-ea"/>
            <a:cs typeface="+mn-cs"/>
          </a:endParaRPr>
        </a:p>
      </dsp:txBody>
      <dsp:txXfrm>
        <a:off x="3067722" y="267607"/>
        <a:ext cx="2687064" cy="1031049"/>
      </dsp:txXfrm>
    </dsp:sp>
    <dsp:sp modelId="{5153D737-2103-4378-96C7-EAD052B3C54C}">
      <dsp:nvSpPr>
        <dsp:cNvPr id="0" name=""/>
        <dsp:cNvSpPr/>
      </dsp:nvSpPr>
      <dsp:spPr>
        <a:xfrm>
          <a:off x="3067722" y="1298657"/>
          <a:ext cx="2687064" cy="2069729"/>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lr>
              <a:srgbClr val="0E2841"/>
            </a:buClr>
            <a:buChar char="•"/>
          </a:pPr>
          <a:r>
            <a:rPr lang="en-US" sz="1300" kern="1200" dirty="0">
              <a:solidFill>
                <a:sysClr val="windowText" lastClr="000000">
                  <a:hueOff val="0"/>
                  <a:satOff val="0"/>
                  <a:lumOff val="0"/>
                  <a:alphaOff val="0"/>
                </a:sysClr>
              </a:solidFill>
              <a:latin typeface="Aptos" panose="020B0004020202020204" pitchFamily="34" charset="0"/>
              <a:ea typeface="+mn-ea"/>
              <a:cs typeface="+mn-cs"/>
            </a:rPr>
            <a:t>Projects should d</a:t>
          </a:r>
          <a:r>
            <a:rPr lang="en-US" sz="1300" kern="1200" dirty="0">
              <a:solidFill>
                <a:sysClr val="windowText" lastClr="000000">
                  <a:hueOff val="0"/>
                  <a:satOff val="0"/>
                  <a:lumOff val="0"/>
                  <a:alphaOff val="0"/>
                </a:sysClr>
              </a:solidFill>
              <a:latin typeface="Aptos" panose="020B0004020202020204" pitchFamily="34" charset="0"/>
              <a:ea typeface="+mn-ea"/>
              <a:cs typeface="+mn-cs"/>
              <a:sym typeface="Wingdings" panose="05000000000000000000" pitchFamily="2" charset="2"/>
            </a:rPr>
            <a:t>evelop data </a:t>
          </a:r>
          <a:r>
            <a:rPr lang="en-IE" sz="1300" kern="1200" dirty="0">
              <a:solidFill>
                <a:sysClr val="windowText" lastClr="000000">
                  <a:hueOff val="0"/>
                  <a:satOff val="0"/>
                  <a:lumOff val="0"/>
                  <a:alphaOff val="0"/>
                </a:sysClr>
              </a:solidFill>
              <a:latin typeface="Aptos" panose="020B0004020202020204" pitchFamily="34" charset="0"/>
              <a:ea typeface="+mn-ea"/>
              <a:cs typeface="+mn-cs"/>
            </a:rPr>
            <a:t>sovereignty</a:t>
          </a:r>
          <a:r>
            <a:rPr lang="en-US" sz="1300" kern="1200" dirty="0">
              <a:solidFill>
                <a:sysClr val="windowText" lastClr="000000">
                  <a:hueOff val="0"/>
                  <a:satOff val="0"/>
                  <a:lumOff val="0"/>
                  <a:alphaOff val="0"/>
                </a:sysClr>
              </a:solidFill>
              <a:latin typeface="Aptos" panose="020B0004020202020204" pitchFamily="34" charset="0"/>
              <a:ea typeface="+mn-ea"/>
              <a:cs typeface="+mn-cs"/>
              <a:sym typeface="Wingdings" panose="05000000000000000000" pitchFamily="2" charset="2"/>
            </a:rPr>
            <a:t> frameworks harmonized within EOSC and aligned with EU legislation and international agreements.</a:t>
          </a:r>
          <a:endParaRPr lang="en-IE" sz="1300" kern="1200" dirty="0">
            <a:solidFill>
              <a:sysClr val="windowText" lastClr="000000">
                <a:hueOff val="0"/>
                <a:satOff val="0"/>
                <a:lumOff val="0"/>
                <a:alphaOff val="0"/>
              </a:sysClr>
            </a:solidFill>
            <a:latin typeface="Aptos" panose="02110004020202020204"/>
            <a:ea typeface="+mn-ea"/>
            <a:cs typeface="+mn-cs"/>
          </a:endParaRPr>
        </a:p>
        <a:p>
          <a:pPr marL="114300" lvl="1" indent="-114300" algn="l" defTabSz="577850">
            <a:lnSpc>
              <a:spcPct val="90000"/>
            </a:lnSpc>
            <a:spcBef>
              <a:spcPct val="0"/>
            </a:spcBef>
            <a:spcAft>
              <a:spcPct val="15000"/>
            </a:spcAft>
            <a:buClr>
              <a:srgbClr val="0E2841"/>
            </a:buClr>
            <a:buChar char="•"/>
          </a:pPr>
          <a:endParaRPr lang="en-IE" sz="1300" kern="1200" dirty="0">
            <a:solidFill>
              <a:sysClr val="windowText" lastClr="000000">
                <a:hueOff val="0"/>
                <a:satOff val="0"/>
                <a:lumOff val="0"/>
                <a:alphaOff val="0"/>
              </a:sysClr>
            </a:solidFill>
            <a:latin typeface="Aptos" panose="02110004020202020204"/>
            <a:ea typeface="+mn-ea"/>
            <a:cs typeface="+mn-cs"/>
          </a:endParaRPr>
        </a:p>
        <a:p>
          <a:pPr marL="114300" lvl="1" indent="-114300" algn="l" defTabSz="577850">
            <a:lnSpc>
              <a:spcPct val="90000"/>
            </a:lnSpc>
            <a:spcBef>
              <a:spcPct val="0"/>
            </a:spcBef>
            <a:spcAft>
              <a:spcPct val="15000"/>
            </a:spcAft>
            <a:buClr>
              <a:srgbClr val="0E2841"/>
            </a:buClr>
            <a:buChar char="•"/>
          </a:pPr>
          <a:endParaRPr lang="en-IE" sz="1300" kern="1200" dirty="0">
            <a:solidFill>
              <a:sysClr val="windowText" lastClr="000000">
                <a:hueOff val="0"/>
                <a:satOff val="0"/>
                <a:lumOff val="0"/>
                <a:alphaOff val="0"/>
              </a:sysClr>
            </a:solidFill>
            <a:latin typeface="Aptos" panose="02110004020202020204"/>
            <a:ea typeface="+mn-ea"/>
            <a:cs typeface="+mn-cs"/>
          </a:endParaRPr>
        </a:p>
        <a:p>
          <a:pPr marL="114300" lvl="1" indent="-114300" algn="l" defTabSz="577850">
            <a:lnSpc>
              <a:spcPct val="90000"/>
            </a:lnSpc>
            <a:spcBef>
              <a:spcPct val="0"/>
            </a:spcBef>
            <a:spcAft>
              <a:spcPct val="15000"/>
            </a:spcAft>
            <a:buClr>
              <a:srgbClr val="0E2841"/>
            </a:buClr>
            <a:buChar char="•"/>
          </a:pPr>
          <a:r>
            <a:rPr lang="en-US" sz="1300" b="1" kern="1200" dirty="0">
              <a:solidFill>
                <a:sysClr val="windowText" lastClr="000000">
                  <a:hueOff val="0"/>
                  <a:satOff val="0"/>
                  <a:lumOff val="0"/>
                  <a:alphaOff val="0"/>
                </a:sysClr>
              </a:solidFill>
              <a:latin typeface="Aptos" panose="020B0004020202020204" pitchFamily="34" charset="0"/>
              <a:ea typeface="+mn-ea"/>
              <a:cs typeface="+mn-cs"/>
            </a:rPr>
            <a:t>Budget: </a:t>
          </a:r>
          <a:r>
            <a:rPr lang="en-IE" sz="1300" b="1" kern="1200" dirty="0">
              <a:solidFill>
                <a:sysClr val="windowText" lastClr="000000">
                  <a:hueOff val="0"/>
                  <a:satOff val="0"/>
                  <a:lumOff val="0"/>
                  <a:alphaOff val="0"/>
                </a:sysClr>
              </a:solidFill>
              <a:latin typeface="Aptos" panose="020B0004020202020204" pitchFamily="34" charset="0"/>
              <a:ea typeface="+mn-ea"/>
              <a:cs typeface="+mn-cs"/>
            </a:rPr>
            <a:t>€10</a:t>
          </a:r>
          <a:r>
            <a:rPr lang="en-GB" sz="1300" b="1" kern="1200" dirty="0">
              <a:solidFill>
                <a:sysClr val="windowText" lastClr="000000">
                  <a:hueOff val="0"/>
                  <a:satOff val="0"/>
                  <a:lumOff val="0"/>
                  <a:alphaOff val="0"/>
                </a:sysClr>
              </a:solidFill>
              <a:latin typeface="Aptos" panose="020B0004020202020204" pitchFamily="34" charset="0"/>
              <a:ea typeface="+mn-ea"/>
              <a:cs typeface="+mn-cs"/>
            </a:rPr>
            <a:t>million (CSA)</a:t>
          </a:r>
          <a:endParaRPr lang="en-IE" sz="1300" kern="1200" dirty="0">
            <a:solidFill>
              <a:sysClr val="windowText" lastClr="000000">
                <a:hueOff val="0"/>
                <a:satOff val="0"/>
                <a:lumOff val="0"/>
                <a:alphaOff val="0"/>
              </a:sysClr>
            </a:solidFill>
            <a:latin typeface="Aptos" panose="02110004020202020204"/>
            <a:ea typeface="+mn-ea"/>
            <a:cs typeface="+mn-cs"/>
          </a:endParaRPr>
        </a:p>
      </dsp:txBody>
      <dsp:txXfrm>
        <a:off x="3067722" y="1298657"/>
        <a:ext cx="2687064" cy="2069729"/>
      </dsp:txXfrm>
    </dsp:sp>
    <dsp:sp modelId="{A177CB01-B0E7-4AC2-8200-EAAAA36CA181}">
      <dsp:nvSpPr>
        <dsp:cNvPr id="0" name=""/>
        <dsp:cNvSpPr/>
      </dsp:nvSpPr>
      <dsp:spPr>
        <a:xfrm>
          <a:off x="6130975" y="267607"/>
          <a:ext cx="2687064" cy="1031049"/>
        </a:xfrm>
        <a:prstGeom prst="rect">
          <a:avLst/>
        </a:prstGeom>
        <a:solidFill>
          <a:srgbClr val="156082"/>
        </a:solidFill>
        <a:ln w="19050" cap="flat" cmpd="sng" algn="ctr">
          <a:solidFill>
            <a:srgbClr val="196B2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Clr>
              <a:srgbClr val="0E2841"/>
            </a:buClr>
            <a:buNone/>
          </a:pPr>
          <a:r>
            <a:rPr lang="en-US" sz="1300" b="1" kern="1200" dirty="0">
              <a:solidFill>
                <a:sysClr val="window" lastClr="FFFFFF"/>
              </a:solidFill>
              <a:latin typeface="Aptos" panose="02110004020202020204"/>
              <a:ea typeface="+mn-ea"/>
              <a:cs typeface="+mn-cs"/>
            </a:rPr>
            <a:t>HORIZON-INFRA-2027-01-EOSC-01: Expanding and deepening the EOSC Federation </a:t>
          </a:r>
          <a:endParaRPr lang="en-IE" sz="1300" kern="1200" dirty="0">
            <a:solidFill>
              <a:sysClr val="window" lastClr="FFFFFF"/>
            </a:solidFill>
            <a:latin typeface="Aptos" panose="02110004020202020204"/>
            <a:ea typeface="+mn-ea"/>
            <a:cs typeface="+mn-cs"/>
          </a:endParaRPr>
        </a:p>
      </dsp:txBody>
      <dsp:txXfrm>
        <a:off x="6130975" y="267607"/>
        <a:ext cx="2687064" cy="1031049"/>
      </dsp:txXfrm>
    </dsp:sp>
    <dsp:sp modelId="{F55D9999-D129-4399-B6EF-5DE7094D2641}">
      <dsp:nvSpPr>
        <dsp:cNvPr id="0" name=""/>
        <dsp:cNvSpPr/>
      </dsp:nvSpPr>
      <dsp:spPr>
        <a:xfrm>
          <a:off x="6130975" y="1298657"/>
          <a:ext cx="2687064" cy="2069729"/>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lr>
              <a:srgbClr val="0E2841"/>
            </a:buClr>
            <a:buChar char="•"/>
          </a:pPr>
          <a:r>
            <a:rPr lang="en-GB" sz="1300" u="none" kern="1200" dirty="0">
              <a:solidFill>
                <a:sysClr val="windowText" lastClr="000000">
                  <a:hueOff val="0"/>
                  <a:satOff val="0"/>
                  <a:lumOff val="0"/>
                  <a:alphaOff val="0"/>
                </a:sysClr>
              </a:solidFill>
              <a:latin typeface="Aptos" panose="02110004020202020204"/>
              <a:ea typeface="+mn-ea"/>
              <a:cs typeface="+mn-cs"/>
            </a:rPr>
            <a:t>Projects ensure the </a:t>
          </a:r>
          <a:r>
            <a:rPr lang="en-GB" sz="1300" kern="1200" dirty="0">
              <a:solidFill>
                <a:sysClr val="windowText" lastClr="000000">
                  <a:hueOff val="0"/>
                  <a:satOff val="0"/>
                  <a:lumOff val="0"/>
                  <a:alphaOff val="0"/>
                </a:sysClr>
              </a:solidFill>
              <a:latin typeface="Aptos" panose="02110004020202020204"/>
              <a:ea typeface="+mn-ea"/>
              <a:cs typeface="+mn-cs"/>
            </a:rPr>
            <a:t>EOSC Federation provides EOSC users with state-of-the-art digital services addressing their needs to store, process and share data.</a:t>
          </a:r>
          <a:endParaRPr lang="en-IE" sz="1300" kern="1200" dirty="0">
            <a:solidFill>
              <a:sysClr val="windowText" lastClr="000000">
                <a:hueOff val="0"/>
                <a:satOff val="0"/>
                <a:lumOff val="0"/>
                <a:alphaOff val="0"/>
              </a:sysClr>
            </a:solidFill>
            <a:latin typeface="Aptos" panose="02110004020202020204"/>
            <a:ea typeface="+mn-ea"/>
            <a:cs typeface="+mn-cs"/>
          </a:endParaRPr>
        </a:p>
        <a:p>
          <a:pPr marL="228600" lvl="2" indent="-114300" algn="l" defTabSz="577850">
            <a:lnSpc>
              <a:spcPct val="90000"/>
            </a:lnSpc>
            <a:spcBef>
              <a:spcPct val="0"/>
            </a:spcBef>
            <a:spcAft>
              <a:spcPct val="15000"/>
            </a:spcAft>
            <a:buChar char="•"/>
          </a:pPr>
          <a:endParaRPr lang="en-US" sz="1300" kern="1200">
            <a:solidFill>
              <a:sysClr val="windowText" lastClr="000000">
                <a:hueOff val="0"/>
                <a:satOff val="0"/>
                <a:lumOff val="0"/>
                <a:alphaOff val="0"/>
              </a:sysClr>
            </a:solidFill>
            <a:latin typeface="Aptos" panose="020B0004020202020204" pitchFamily="34" charset="0"/>
            <a:ea typeface="+mn-ea"/>
            <a:cs typeface="+mn-cs"/>
          </a:endParaRPr>
        </a:p>
        <a:p>
          <a:pPr marL="114300" lvl="1" indent="-114300" algn="l" defTabSz="577850">
            <a:lnSpc>
              <a:spcPct val="90000"/>
            </a:lnSpc>
            <a:spcBef>
              <a:spcPct val="0"/>
            </a:spcBef>
            <a:spcAft>
              <a:spcPct val="15000"/>
            </a:spcAft>
            <a:buClr>
              <a:srgbClr val="0E2841"/>
            </a:buClr>
            <a:buChar char="•"/>
          </a:pPr>
          <a:endParaRPr lang="en-IE" sz="1300" kern="1200" dirty="0">
            <a:solidFill>
              <a:sysClr val="windowText" lastClr="000000">
                <a:hueOff val="0"/>
                <a:satOff val="0"/>
                <a:lumOff val="0"/>
                <a:alphaOff val="0"/>
              </a:sysClr>
            </a:solidFill>
            <a:latin typeface="Aptos" panose="02110004020202020204"/>
            <a:ea typeface="+mn-ea"/>
            <a:cs typeface="+mn-cs"/>
          </a:endParaRPr>
        </a:p>
        <a:p>
          <a:pPr marL="114300" lvl="1" indent="-114300" algn="l" defTabSz="577850">
            <a:lnSpc>
              <a:spcPct val="90000"/>
            </a:lnSpc>
            <a:spcBef>
              <a:spcPct val="0"/>
            </a:spcBef>
            <a:spcAft>
              <a:spcPct val="15000"/>
            </a:spcAft>
            <a:buClr>
              <a:srgbClr val="0E2841"/>
            </a:buClr>
            <a:buChar char="•"/>
          </a:pPr>
          <a:r>
            <a:rPr lang="en-US" sz="1300" b="1" kern="1200" dirty="0">
              <a:solidFill>
                <a:sysClr val="windowText" lastClr="000000">
                  <a:hueOff val="0"/>
                  <a:satOff val="0"/>
                  <a:lumOff val="0"/>
                  <a:alphaOff val="0"/>
                </a:sysClr>
              </a:solidFill>
              <a:latin typeface="Aptos" panose="020B0004020202020204" pitchFamily="34" charset="0"/>
              <a:ea typeface="+mn-ea"/>
              <a:cs typeface="+mn-cs"/>
            </a:rPr>
            <a:t>Budget: </a:t>
          </a:r>
          <a:r>
            <a:rPr lang="en-IE" sz="1300" b="1" kern="1200" dirty="0">
              <a:solidFill>
                <a:sysClr val="windowText" lastClr="000000">
                  <a:hueOff val="0"/>
                  <a:satOff val="0"/>
                  <a:lumOff val="0"/>
                  <a:alphaOff val="0"/>
                </a:sysClr>
              </a:solidFill>
              <a:latin typeface="Aptos" panose="020B0004020202020204" pitchFamily="34" charset="0"/>
              <a:ea typeface="+mn-ea"/>
              <a:cs typeface="+mn-cs"/>
            </a:rPr>
            <a:t>€40</a:t>
          </a:r>
          <a:r>
            <a:rPr lang="en-GB" sz="1300" b="1" kern="1200" dirty="0">
              <a:solidFill>
                <a:sysClr val="windowText" lastClr="000000">
                  <a:hueOff val="0"/>
                  <a:satOff val="0"/>
                  <a:lumOff val="0"/>
                  <a:alphaOff val="0"/>
                </a:sysClr>
              </a:solidFill>
              <a:latin typeface="Aptos" panose="020B0004020202020204" pitchFamily="34" charset="0"/>
              <a:ea typeface="+mn-ea"/>
              <a:cs typeface="+mn-cs"/>
            </a:rPr>
            <a:t> million (</a:t>
          </a:r>
          <a:r>
            <a:rPr lang="en-GB" sz="1300" b="0" kern="1200" dirty="0">
              <a:solidFill>
                <a:srgbClr val="C00000"/>
              </a:solidFill>
              <a:latin typeface="Aptos" panose="020B0004020202020204" pitchFamily="34" charset="0"/>
              <a:ea typeface="+mn-ea"/>
              <a:cs typeface="+mn-cs"/>
            </a:rPr>
            <a:t>COFUND</a:t>
          </a:r>
          <a:r>
            <a:rPr lang="en-GB" sz="1300" b="1" kern="1200" dirty="0">
              <a:solidFill>
                <a:sysClr val="windowText" lastClr="000000">
                  <a:hueOff val="0"/>
                  <a:satOff val="0"/>
                  <a:lumOff val="0"/>
                  <a:alphaOff val="0"/>
                </a:sysClr>
              </a:solidFill>
              <a:latin typeface="Aptos" panose="020B0004020202020204" pitchFamily="34" charset="0"/>
              <a:ea typeface="+mn-ea"/>
              <a:cs typeface="+mn-cs"/>
            </a:rPr>
            <a:t>)</a:t>
          </a:r>
          <a:endParaRPr lang="en-IE" sz="1300" kern="1200" dirty="0">
            <a:solidFill>
              <a:sysClr val="windowText" lastClr="000000">
                <a:hueOff val="0"/>
                <a:satOff val="0"/>
                <a:lumOff val="0"/>
                <a:alphaOff val="0"/>
              </a:sysClr>
            </a:solidFill>
            <a:latin typeface="Aptos" panose="02110004020202020204"/>
            <a:ea typeface="+mn-ea"/>
            <a:cs typeface="+mn-cs"/>
          </a:endParaRPr>
        </a:p>
      </dsp:txBody>
      <dsp:txXfrm>
        <a:off x="6130975" y="1298657"/>
        <a:ext cx="2687064" cy="2069729"/>
      </dsp:txXfrm>
    </dsp:sp>
    <dsp:sp modelId="{529D5D45-5A23-4397-9922-04F7472A96C9}">
      <dsp:nvSpPr>
        <dsp:cNvPr id="0" name=""/>
        <dsp:cNvSpPr/>
      </dsp:nvSpPr>
      <dsp:spPr>
        <a:xfrm>
          <a:off x="9194228" y="267607"/>
          <a:ext cx="2687064" cy="1031049"/>
        </a:xfrm>
        <a:prstGeom prst="rect">
          <a:avLst/>
        </a:prstGeom>
        <a:solidFill>
          <a:srgbClr val="156082"/>
        </a:solidFill>
        <a:ln w="19050" cap="flat" cmpd="sng" algn="ctr">
          <a:solidFill>
            <a:srgbClr val="196B2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ysClr val="window" lastClr="FFFFFF"/>
              </a:solidFill>
              <a:latin typeface="Aptos" panose="020B0004020202020204" pitchFamily="34" charset="0"/>
              <a:ea typeface="+mn-ea"/>
              <a:cs typeface="+mn-cs"/>
            </a:rPr>
            <a:t>HORIZON-INFRA-2027-01-EOSC-02: Strengthening the potential of the EOSC for knowledge </a:t>
          </a:r>
          <a:r>
            <a:rPr lang="en-US" sz="1300" b="1" kern="1200" dirty="0" err="1">
              <a:solidFill>
                <a:sysClr val="window" lastClr="FFFFFF"/>
              </a:solidFill>
              <a:latin typeface="Aptos" panose="020B0004020202020204" pitchFamily="34" charset="0"/>
              <a:ea typeface="+mn-ea"/>
              <a:cs typeface="+mn-cs"/>
            </a:rPr>
            <a:t>valorisation</a:t>
          </a:r>
          <a:r>
            <a:rPr lang="en-US" sz="1300" b="1" kern="1200" dirty="0">
              <a:solidFill>
                <a:sysClr val="window" lastClr="FFFFFF"/>
              </a:solidFill>
              <a:latin typeface="Aptos" panose="020B0004020202020204" pitchFamily="34" charset="0"/>
              <a:ea typeface="+mn-ea"/>
              <a:cs typeface="+mn-cs"/>
            </a:rPr>
            <a:t> and industry-academia collaboration</a:t>
          </a:r>
          <a:endParaRPr lang="en-IE" sz="1300" kern="1200" dirty="0">
            <a:solidFill>
              <a:sysClr val="window" lastClr="FFFFFF"/>
            </a:solidFill>
            <a:latin typeface="Aptos" panose="02110004020202020204"/>
            <a:ea typeface="+mn-ea"/>
            <a:cs typeface="+mn-cs"/>
          </a:endParaRPr>
        </a:p>
      </dsp:txBody>
      <dsp:txXfrm>
        <a:off x="9194228" y="267607"/>
        <a:ext cx="2687064" cy="1031049"/>
      </dsp:txXfrm>
    </dsp:sp>
    <dsp:sp modelId="{E0FFC9A3-1BE3-43E0-B2E1-8FBF9ADA7DCE}">
      <dsp:nvSpPr>
        <dsp:cNvPr id="0" name=""/>
        <dsp:cNvSpPr/>
      </dsp:nvSpPr>
      <dsp:spPr>
        <a:xfrm>
          <a:off x="9194228" y="1298657"/>
          <a:ext cx="2687064" cy="2069729"/>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n-US" sz="1300" kern="1200" dirty="0">
              <a:solidFill>
                <a:sysClr val="windowText" lastClr="000000">
                  <a:hueOff val="0"/>
                  <a:satOff val="0"/>
                  <a:lumOff val="0"/>
                  <a:alphaOff val="0"/>
                </a:sysClr>
              </a:solidFill>
              <a:latin typeface="Aptos" panose="020B0004020202020204" pitchFamily="34" charset="0"/>
              <a:ea typeface="+mn-ea"/>
              <a:cs typeface="+mn-cs"/>
            </a:rPr>
            <a:t>to support increasing and exploiting the potential of EOSC as a driver of innovation and a platform for researchers to develop new technologies and solutions that can be brought to the market.</a:t>
          </a:r>
          <a:endParaRPr lang="en-IE" sz="1300" kern="1200" dirty="0">
            <a:solidFill>
              <a:sysClr val="windowText" lastClr="000000">
                <a:hueOff val="0"/>
                <a:satOff val="0"/>
                <a:lumOff val="0"/>
                <a:alphaOff val="0"/>
              </a:sysClr>
            </a:solidFill>
            <a:latin typeface="Aptos" panose="02110004020202020204"/>
            <a:ea typeface="+mn-ea"/>
            <a:cs typeface="+mn-cs"/>
          </a:endParaRPr>
        </a:p>
        <a:p>
          <a:pPr marL="114300" lvl="1" indent="-114300" algn="l" defTabSz="577850">
            <a:lnSpc>
              <a:spcPct val="90000"/>
            </a:lnSpc>
            <a:spcBef>
              <a:spcPct val="0"/>
            </a:spcBef>
            <a:spcAft>
              <a:spcPct val="15000"/>
            </a:spcAft>
            <a:buChar char="•"/>
          </a:pPr>
          <a:endParaRPr lang="en-IE" sz="1300" kern="1200" dirty="0">
            <a:solidFill>
              <a:sysClr val="windowText" lastClr="000000">
                <a:hueOff val="0"/>
                <a:satOff val="0"/>
                <a:lumOff val="0"/>
                <a:alphaOff val="0"/>
              </a:sysClr>
            </a:solidFill>
            <a:latin typeface="Aptos" panose="02110004020202020204"/>
            <a:ea typeface="+mn-ea"/>
            <a:cs typeface="+mn-cs"/>
          </a:endParaRPr>
        </a:p>
        <a:p>
          <a:pPr marL="114300" lvl="1" indent="-114300" algn="l" defTabSz="577850">
            <a:lnSpc>
              <a:spcPct val="90000"/>
            </a:lnSpc>
            <a:spcBef>
              <a:spcPct val="0"/>
            </a:spcBef>
            <a:spcAft>
              <a:spcPct val="15000"/>
            </a:spcAft>
            <a:buChar char="•"/>
          </a:pPr>
          <a:r>
            <a:rPr lang="en-US" sz="1300" b="1" kern="1200" dirty="0">
              <a:solidFill>
                <a:sysClr val="windowText" lastClr="000000">
                  <a:hueOff val="0"/>
                  <a:satOff val="0"/>
                  <a:lumOff val="0"/>
                  <a:alphaOff val="0"/>
                </a:sysClr>
              </a:solidFill>
              <a:latin typeface="Aptos" panose="020B0004020202020204" pitchFamily="34" charset="0"/>
              <a:ea typeface="+mn-ea"/>
              <a:cs typeface="+mn-cs"/>
            </a:rPr>
            <a:t>Budget: </a:t>
          </a:r>
          <a:r>
            <a:rPr lang="en-IE" sz="1300" b="1" kern="1200" dirty="0">
              <a:solidFill>
                <a:sysClr val="windowText" lastClr="000000">
                  <a:hueOff val="0"/>
                  <a:satOff val="0"/>
                  <a:lumOff val="0"/>
                  <a:alphaOff val="0"/>
                </a:sysClr>
              </a:solidFill>
              <a:latin typeface="Aptos" panose="020B0004020202020204" pitchFamily="34" charset="0"/>
              <a:ea typeface="+mn-ea"/>
              <a:cs typeface="+mn-cs"/>
            </a:rPr>
            <a:t>€8 </a:t>
          </a:r>
          <a:r>
            <a:rPr lang="en-GB" sz="1300" b="1" kern="1200" dirty="0">
              <a:solidFill>
                <a:sysClr val="windowText" lastClr="000000">
                  <a:hueOff val="0"/>
                  <a:satOff val="0"/>
                  <a:lumOff val="0"/>
                  <a:alphaOff val="0"/>
                </a:sysClr>
              </a:solidFill>
              <a:latin typeface="Aptos" panose="020B0004020202020204" pitchFamily="34" charset="0"/>
              <a:ea typeface="+mn-ea"/>
              <a:cs typeface="+mn-cs"/>
            </a:rPr>
            <a:t>million (CSA)</a:t>
          </a:r>
          <a:endParaRPr lang="en-IE" sz="1300" kern="1200" dirty="0">
            <a:solidFill>
              <a:sysClr val="windowText" lastClr="000000">
                <a:hueOff val="0"/>
                <a:satOff val="0"/>
                <a:lumOff val="0"/>
                <a:alphaOff val="0"/>
              </a:sysClr>
            </a:solidFill>
            <a:latin typeface="Aptos" panose="020B0004020202020204" pitchFamily="34" charset="0"/>
            <a:ea typeface="+mn-ea"/>
            <a:cs typeface="+mn-cs"/>
          </a:endParaRPr>
        </a:p>
      </dsp:txBody>
      <dsp:txXfrm>
        <a:off x="9194228" y="1298657"/>
        <a:ext cx="2687064" cy="20697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49525F-D5EB-4E6F-B146-B46DEF669292}">
      <dsp:nvSpPr>
        <dsp:cNvPr id="0" name=""/>
        <dsp:cNvSpPr/>
      </dsp:nvSpPr>
      <dsp:spPr>
        <a:xfrm>
          <a:off x="4373" y="378844"/>
          <a:ext cx="2629629" cy="833532"/>
        </a:xfrm>
        <a:prstGeom prst="rect">
          <a:avLst/>
        </a:prstGeom>
        <a:solidFill>
          <a:srgbClr val="156082"/>
        </a:solidFill>
        <a:ln w="19050" cap="flat" cmpd="sng" algn="ctr">
          <a:solidFill>
            <a:srgbClr val="156082">
              <a:shade val="15000"/>
            </a:srgbClr>
          </a:solidFill>
          <a:prstDash val="solid"/>
          <a:miter lim="800000"/>
        </a:ln>
        <a:effectLst/>
      </dsp:spPr>
      <dsp:style>
        <a:lnRef idx="2">
          <a:schemeClr val="accent1">
            <a:shade val="15000"/>
          </a:schemeClr>
        </a:lnRef>
        <a:fillRef idx="1">
          <a:schemeClr val="accent1"/>
        </a:fillRef>
        <a:effectRef idx="0">
          <a:schemeClr val="accent1"/>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Clr>
              <a:srgbClr val="0E2841"/>
            </a:buClr>
            <a:buNone/>
          </a:pPr>
          <a:r>
            <a:rPr lang="en-US" sz="1300" b="1" kern="1200" dirty="0">
              <a:solidFill>
                <a:sysClr val="window" lastClr="FFFFFF"/>
              </a:solidFill>
              <a:latin typeface="Aptos" panose="020B0004020202020204" pitchFamily="34" charset="0"/>
              <a:ea typeface="+mn-ea"/>
              <a:cs typeface="+mn-cs"/>
            </a:rPr>
            <a:t>Europe PMC </a:t>
          </a:r>
        </a:p>
        <a:p>
          <a:pPr marL="0" lvl="0" indent="0" algn="ctr" defTabSz="577850">
            <a:lnSpc>
              <a:spcPct val="90000"/>
            </a:lnSpc>
            <a:spcBef>
              <a:spcPct val="0"/>
            </a:spcBef>
            <a:spcAft>
              <a:spcPct val="35000"/>
            </a:spcAft>
            <a:buClr>
              <a:srgbClr val="0E2841"/>
            </a:buClr>
            <a:buNone/>
          </a:pPr>
          <a:r>
            <a:rPr lang="en-US" sz="1300" kern="1200" dirty="0">
              <a:solidFill>
                <a:sysClr val="window" lastClr="FFFFFF"/>
              </a:solidFill>
              <a:latin typeface="Aptos" panose="020B0004020202020204" pitchFamily="34" charset="0"/>
              <a:ea typeface="+mn-ea"/>
              <a:cs typeface="+mn-cs"/>
            </a:rPr>
            <a:t>Open-access biomedical literature platform</a:t>
          </a:r>
          <a:endParaRPr lang="en-IE" sz="1300" kern="1200" dirty="0">
            <a:solidFill>
              <a:sysClr val="window" lastClr="FFFFFF"/>
            </a:solidFill>
            <a:latin typeface="Aptos" panose="02110004020202020204"/>
            <a:ea typeface="+mn-ea"/>
            <a:cs typeface="+mn-cs"/>
          </a:endParaRPr>
        </a:p>
      </dsp:txBody>
      <dsp:txXfrm>
        <a:off x="4373" y="378844"/>
        <a:ext cx="2629629" cy="833532"/>
      </dsp:txXfrm>
    </dsp:sp>
    <dsp:sp modelId="{37A4A6F1-1B76-45C5-A9F0-31630D3D81CC}">
      <dsp:nvSpPr>
        <dsp:cNvPr id="0" name=""/>
        <dsp:cNvSpPr/>
      </dsp:nvSpPr>
      <dsp:spPr>
        <a:xfrm>
          <a:off x="4373" y="1212377"/>
          <a:ext cx="2629629" cy="1967135"/>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lr>
              <a:srgbClr val="0E2841"/>
            </a:buClr>
            <a:buChar char="•"/>
          </a:pPr>
          <a:r>
            <a:rPr lang="en-US" sz="1300" kern="1200">
              <a:solidFill>
                <a:sysClr val="windowText" lastClr="000000">
                  <a:hueOff val="0"/>
                  <a:satOff val="0"/>
                  <a:lumOff val="0"/>
                  <a:alphaOff val="0"/>
                </a:sysClr>
              </a:solidFill>
              <a:latin typeface="Aptos" panose="020B0004020202020204" pitchFamily="34" charset="0"/>
              <a:ea typeface="+mn-ea"/>
              <a:cs typeface="+mn-cs"/>
            </a:rPr>
            <a:t>EU grant will:</a:t>
          </a:r>
          <a:endParaRPr lang="en-IE" sz="1300" kern="1200">
            <a:solidFill>
              <a:sysClr val="windowText" lastClr="000000">
                <a:hueOff val="0"/>
                <a:satOff val="0"/>
                <a:lumOff val="0"/>
                <a:alphaOff val="0"/>
              </a:sysClr>
            </a:solidFill>
            <a:latin typeface="Aptos" panose="02110004020202020204"/>
            <a:ea typeface="+mn-ea"/>
            <a:cs typeface="+mn-cs"/>
          </a:endParaRPr>
        </a:p>
        <a:p>
          <a:pPr marL="228600" lvl="2" indent="-114300" algn="l" defTabSz="577850">
            <a:lnSpc>
              <a:spcPct val="90000"/>
            </a:lnSpc>
            <a:spcBef>
              <a:spcPct val="0"/>
            </a:spcBef>
            <a:spcAft>
              <a:spcPct val="15000"/>
            </a:spcAft>
            <a:buClr>
              <a:srgbClr val="0E2841"/>
            </a:buClr>
            <a:buChar char="•"/>
          </a:pPr>
          <a:r>
            <a:rPr lang="en-US" sz="1300" kern="1200">
              <a:solidFill>
                <a:sysClr val="windowText" lastClr="000000">
                  <a:hueOff val="0"/>
                  <a:satOff val="0"/>
                  <a:lumOff val="0"/>
                  <a:alphaOff val="0"/>
                </a:sysClr>
              </a:solidFill>
              <a:latin typeface="Aptos" panose="020B0004020202020204" pitchFamily="34" charset="0"/>
              <a:ea typeface="+mn-ea"/>
              <a:cs typeface="+mn-cs"/>
            </a:rPr>
            <a:t>Ensure uninterrupted &amp; up-to date open science resource for biomedical research literature</a:t>
          </a:r>
          <a:endParaRPr lang="en-IE" sz="1300" kern="1200">
            <a:solidFill>
              <a:sysClr val="windowText" lastClr="000000">
                <a:hueOff val="0"/>
                <a:satOff val="0"/>
                <a:lumOff val="0"/>
                <a:alphaOff val="0"/>
              </a:sysClr>
            </a:solidFill>
            <a:latin typeface="Aptos" panose="02110004020202020204"/>
            <a:ea typeface="+mn-ea"/>
            <a:cs typeface="+mn-cs"/>
          </a:endParaRPr>
        </a:p>
        <a:p>
          <a:pPr marL="228600" lvl="2" indent="-114300" algn="l" defTabSz="577850">
            <a:lnSpc>
              <a:spcPct val="90000"/>
            </a:lnSpc>
            <a:spcBef>
              <a:spcPct val="0"/>
            </a:spcBef>
            <a:spcAft>
              <a:spcPct val="15000"/>
            </a:spcAft>
            <a:buChar char="•"/>
          </a:pPr>
          <a:r>
            <a:rPr lang="en-US" sz="1300" kern="1200" dirty="0">
              <a:solidFill>
                <a:sysClr val="windowText" lastClr="000000">
                  <a:hueOff val="0"/>
                  <a:satOff val="0"/>
                  <a:lumOff val="0"/>
                  <a:alphaOff val="0"/>
                </a:sysClr>
              </a:solidFill>
              <a:latin typeface="Aptos" panose="020B0004020202020204" pitchFamily="34" charset="0"/>
              <a:ea typeface="+mn-ea"/>
              <a:cs typeface="+mn-cs"/>
            </a:rPr>
            <a:t>Boost mid/ long-term sustainability</a:t>
          </a:r>
        </a:p>
        <a:p>
          <a:pPr marL="228600" lvl="2" indent="-114300" algn="l" defTabSz="577850">
            <a:lnSpc>
              <a:spcPct val="90000"/>
            </a:lnSpc>
            <a:spcBef>
              <a:spcPct val="0"/>
            </a:spcBef>
            <a:spcAft>
              <a:spcPct val="15000"/>
            </a:spcAft>
            <a:buChar char="•"/>
          </a:pPr>
          <a:endParaRPr lang="en-US" sz="1300" kern="1200" dirty="0">
            <a:solidFill>
              <a:sysClr val="windowText" lastClr="000000">
                <a:hueOff val="0"/>
                <a:satOff val="0"/>
                <a:lumOff val="0"/>
                <a:alphaOff val="0"/>
              </a:sysClr>
            </a:solidFill>
            <a:latin typeface="Aptos" panose="020B0004020202020204" pitchFamily="34" charset="0"/>
            <a:ea typeface="+mn-ea"/>
            <a:cs typeface="+mn-cs"/>
          </a:endParaRPr>
        </a:p>
        <a:p>
          <a:pPr marL="114300" lvl="1" indent="-114300" algn="l" defTabSz="577850">
            <a:lnSpc>
              <a:spcPct val="90000"/>
            </a:lnSpc>
            <a:spcBef>
              <a:spcPct val="0"/>
            </a:spcBef>
            <a:spcAft>
              <a:spcPct val="15000"/>
            </a:spcAft>
            <a:buClr>
              <a:srgbClr val="0E2841"/>
            </a:buClr>
            <a:buChar char="•"/>
          </a:pPr>
          <a:r>
            <a:rPr lang="en-US" sz="1300" b="1" kern="1200" dirty="0">
              <a:solidFill>
                <a:sysClr val="windowText" lastClr="000000">
                  <a:hueOff val="0"/>
                  <a:satOff val="0"/>
                  <a:lumOff val="0"/>
                  <a:alphaOff val="0"/>
                </a:sysClr>
              </a:solidFill>
              <a:latin typeface="Aptos" panose="020B0004020202020204" pitchFamily="34" charset="0"/>
              <a:ea typeface="+mn-ea"/>
              <a:cs typeface="+mn-cs"/>
            </a:rPr>
            <a:t>Budget: </a:t>
          </a:r>
          <a:r>
            <a:rPr lang="en-IE" sz="1300" b="1" kern="1200" dirty="0">
              <a:solidFill>
                <a:sysClr val="windowText" lastClr="000000">
                  <a:hueOff val="0"/>
                  <a:satOff val="0"/>
                  <a:lumOff val="0"/>
                  <a:alphaOff val="0"/>
                </a:sysClr>
              </a:solidFill>
              <a:latin typeface="Aptos" panose="020B0004020202020204" pitchFamily="34" charset="0"/>
              <a:ea typeface="+mn-ea"/>
              <a:cs typeface="+mn-cs"/>
            </a:rPr>
            <a:t>€8</a:t>
          </a:r>
          <a:r>
            <a:rPr lang="en-GB" sz="1300" b="1" kern="1200" dirty="0">
              <a:solidFill>
                <a:sysClr val="windowText" lastClr="000000">
                  <a:hueOff val="0"/>
                  <a:satOff val="0"/>
                  <a:lumOff val="0"/>
                  <a:alphaOff val="0"/>
                </a:sysClr>
              </a:solidFill>
              <a:latin typeface="Aptos" panose="020B0004020202020204" pitchFamily="34" charset="0"/>
              <a:ea typeface="+mn-ea"/>
              <a:cs typeface="+mn-cs"/>
            </a:rPr>
            <a:t> million (GIB)</a:t>
          </a:r>
          <a:endParaRPr lang="en-US" sz="1300" kern="1200" dirty="0">
            <a:solidFill>
              <a:sysClr val="windowText" lastClr="000000">
                <a:hueOff val="0"/>
                <a:satOff val="0"/>
                <a:lumOff val="0"/>
                <a:alphaOff val="0"/>
              </a:sysClr>
            </a:solidFill>
            <a:latin typeface="Aptos" panose="020B0004020202020204" pitchFamily="34" charset="0"/>
            <a:ea typeface="+mn-ea"/>
            <a:cs typeface="+mn-cs"/>
          </a:endParaRPr>
        </a:p>
      </dsp:txBody>
      <dsp:txXfrm>
        <a:off x="4373" y="1212377"/>
        <a:ext cx="2629629" cy="1967135"/>
      </dsp:txXfrm>
    </dsp:sp>
    <dsp:sp modelId="{85EDCB66-B7F6-4D86-BC5D-A3BB8A96B501}">
      <dsp:nvSpPr>
        <dsp:cNvPr id="0" name=""/>
        <dsp:cNvSpPr/>
      </dsp:nvSpPr>
      <dsp:spPr>
        <a:xfrm>
          <a:off x="3002151" y="378844"/>
          <a:ext cx="2629629" cy="833532"/>
        </a:xfrm>
        <a:prstGeom prst="rect">
          <a:avLst/>
        </a:prstGeom>
        <a:solidFill>
          <a:srgbClr val="156082"/>
        </a:solidFill>
        <a:ln w="19050" cap="flat" cmpd="sng" algn="ctr">
          <a:solidFill>
            <a:srgbClr val="196B2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Clr>
              <a:srgbClr val="0E2841"/>
            </a:buClr>
            <a:buNone/>
          </a:pPr>
          <a:r>
            <a:rPr lang="en-US" sz="1300" b="1" kern="1200" dirty="0">
              <a:solidFill>
                <a:sysClr val="window" lastClr="FFFFFF"/>
              </a:solidFill>
              <a:latin typeface="Aptos" panose="020B0004020202020204" pitchFamily="34" charset="0"/>
              <a:ea typeface="+mn-ea"/>
              <a:cs typeface="+mn-cs"/>
            </a:rPr>
            <a:t>UniProt </a:t>
          </a:r>
        </a:p>
        <a:p>
          <a:pPr marL="0" lvl="0" indent="0" algn="ctr" defTabSz="577850">
            <a:lnSpc>
              <a:spcPct val="90000"/>
            </a:lnSpc>
            <a:spcBef>
              <a:spcPct val="0"/>
            </a:spcBef>
            <a:spcAft>
              <a:spcPct val="35000"/>
            </a:spcAft>
            <a:buClr>
              <a:srgbClr val="0E2841"/>
            </a:buClr>
            <a:buNone/>
          </a:pPr>
          <a:r>
            <a:rPr lang="en-US" sz="1300" kern="1200" dirty="0">
              <a:solidFill>
                <a:sysClr val="window" lastClr="FFFFFF"/>
              </a:solidFill>
              <a:latin typeface="Aptos" panose="020B0004020202020204" pitchFamily="34" charset="0"/>
              <a:ea typeface="+mn-ea"/>
              <a:cs typeface="+mn-cs"/>
            </a:rPr>
            <a:t>Protein sequence and function knowledgebase</a:t>
          </a:r>
          <a:endParaRPr lang="en-IE" sz="1300" kern="1200" dirty="0">
            <a:solidFill>
              <a:sysClr val="window" lastClr="FFFFFF"/>
            </a:solidFill>
            <a:latin typeface="Aptos" panose="02110004020202020204"/>
            <a:ea typeface="+mn-ea"/>
            <a:cs typeface="+mn-cs"/>
          </a:endParaRPr>
        </a:p>
      </dsp:txBody>
      <dsp:txXfrm>
        <a:off x="3002151" y="378844"/>
        <a:ext cx="2629629" cy="833532"/>
      </dsp:txXfrm>
    </dsp:sp>
    <dsp:sp modelId="{5153D737-2103-4378-96C7-EAD052B3C54C}">
      <dsp:nvSpPr>
        <dsp:cNvPr id="0" name=""/>
        <dsp:cNvSpPr/>
      </dsp:nvSpPr>
      <dsp:spPr>
        <a:xfrm>
          <a:off x="3002151" y="1212377"/>
          <a:ext cx="2629629" cy="1967135"/>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lr>
              <a:srgbClr val="0E2841"/>
            </a:buClr>
            <a:buChar char="•"/>
          </a:pPr>
          <a:r>
            <a:rPr lang="en-US" sz="1300" kern="1200">
              <a:solidFill>
                <a:sysClr val="windowText" lastClr="000000">
                  <a:hueOff val="0"/>
                  <a:satOff val="0"/>
                  <a:lumOff val="0"/>
                  <a:alphaOff val="0"/>
                </a:sysClr>
              </a:solidFill>
              <a:latin typeface="Aptos" panose="020B0004020202020204" pitchFamily="34" charset="0"/>
              <a:ea typeface="+mn-ea"/>
              <a:cs typeface="+mn-cs"/>
            </a:rPr>
            <a:t>EU grant will:</a:t>
          </a:r>
          <a:endParaRPr lang="en-IE" sz="1300" kern="1200">
            <a:solidFill>
              <a:sysClr val="windowText" lastClr="000000">
                <a:hueOff val="0"/>
                <a:satOff val="0"/>
                <a:lumOff val="0"/>
                <a:alphaOff val="0"/>
              </a:sysClr>
            </a:solidFill>
            <a:latin typeface="Aptos" panose="02110004020202020204"/>
            <a:ea typeface="+mn-ea"/>
            <a:cs typeface="+mn-cs"/>
          </a:endParaRPr>
        </a:p>
        <a:p>
          <a:pPr marL="228600" lvl="2" indent="-114300" algn="l" defTabSz="577850">
            <a:lnSpc>
              <a:spcPct val="90000"/>
            </a:lnSpc>
            <a:spcBef>
              <a:spcPct val="0"/>
            </a:spcBef>
            <a:spcAft>
              <a:spcPct val="15000"/>
            </a:spcAft>
            <a:buChar char="•"/>
          </a:pPr>
          <a:r>
            <a:rPr lang="en-US" sz="1300" kern="1200">
              <a:solidFill>
                <a:sysClr val="windowText" lastClr="000000">
                  <a:hueOff val="0"/>
                  <a:satOff val="0"/>
                  <a:lumOff val="0"/>
                  <a:alphaOff val="0"/>
                </a:sysClr>
              </a:solidFill>
              <a:latin typeface="Aptos" panose="020B0004020202020204" pitchFamily="34" charset="0"/>
              <a:ea typeface="+mn-ea"/>
              <a:cs typeface="+mn-cs"/>
            </a:rPr>
            <a:t>Safeguard EU strategic autonomy by ensuring uninterrupted access to protein data</a:t>
          </a:r>
        </a:p>
        <a:p>
          <a:pPr marL="228600" lvl="2" indent="-114300" algn="l" defTabSz="577850">
            <a:lnSpc>
              <a:spcPct val="90000"/>
            </a:lnSpc>
            <a:spcBef>
              <a:spcPct val="0"/>
            </a:spcBef>
            <a:spcAft>
              <a:spcPct val="15000"/>
            </a:spcAft>
            <a:buChar char="•"/>
          </a:pPr>
          <a:r>
            <a:rPr lang="en-US" sz="1300" kern="1200">
              <a:solidFill>
                <a:sysClr val="windowText" lastClr="000000">
                  <a:hueOff val="0"/>
                  <a:satOff val="0"/>
                  <a:lumOff val="0"/>
                  <a:alphaOff val="0"/>
                </a:sysClr>
              </a:solidFill>
              <a:latin typeface="Aptos" panose="020B0004020202020204" pitchFamily="34" charset="0"/>
              <a:ea typeface="+mn-ea"/>
              <a:cs typeface="+mn-cs"/>
            </a:rPr>
            <a:t>Boost mid/ long-term sustainability</a:t>
          </a:r>
        </a:p>
        <a:p>
          <a:pPr marL="228600" lvl="2" indent="-114300" algn="l" defTabSz="577850">
            <a:lnSpc>
              <a:spcPct val="90000"/>
            </a:lnSpc>
            <a:spcBef>
              <a:spcPct val="0"/>
            </a:spcBef>
            <a:spcAft>
              <a:spcPct val="15000"/>
            </a:spcAft>
            <a:buChar char="•"/>
          </a:pPr>
          <a:endParaRPr lang="en-US" sz="1300" kern="1200">
            <a:solidFill>
              <a:sysClr val="windowText" lastClr="000000">
                <a:hueOff val="0"/>
                <a:satOff val="0"/>
                <a:lumOff val="0"/>
                <a:alphaOff val="0"/>
              </a:sysClr>
            </a:solidFill>
            <a:latin typeface="Aptos" panose="020B0004020202020204" pitchFamily="34" charset="0"/>
            <a:ea typeface="+mn-ea"/>
            <a:cs typeface="+mn-cs"/>
          </a:endParaRPr>
        </a:p>
        <a:p>
          <a:pPr marL="114300" lvl="1" indent="-114300" algn="l" defTabSz="577850">
            <a:lnSpc>
              <a:spcPct val="90000"/>
            </a:lnSpc>
            <a:spcBef>
              <a:spcPct val="0"/>
            </a:spcBef>
            <a:spcAft>
              <a:spcPct val="15000"/>
            </a:spcAft>
            <a:buClr>
              <a:srgbClr val="0E2841"/>
            </a:buClr>
            <a:buChar char="•"/>
          </a:pPr>
          <a:r>
            <a:rPr lang="en-US" sz="1300" b="1" kern="1200" dirty="0">
              <a:solidFill>
                <a:sysClr val="windowText" lastClr="000000">
                  <a:hueOff val="0"/>
                  <a:satOff val="0"/>
                  <a:lumOff val="0"/>
                  <a:alphaOff val="0"/>
                </a:sysClr>
              </a:solidFill>
              <a:latin typeface="Aptos" panose="020B0004020202020204" pitchFamily="34" charset="0"/>
              <a:ea typeface="+mn-ea"/>
              <a:cs typeface="+mn-cs"/>
            </a:rPr>
            <a:t>Budget: </a:t>
          </a:r>
          <a:r>
            <a:rPr lang="en-IE" sz="1300" b="1" kern="1200" dirty="0">
              <a:solidFill>
                <a:sysClr val="windowText" lastClr="000000">
                  <a:hueOff val="0"/>
                  <a:satOff val="0"/>
                  <a:lumOff val="0"/>
                  <a:alphaOff val="0"/>
                </a:sysClr>
              </a:solidFill>
              <a:latin typeface="Aptos" panose="020B0004020202020204" pitchFamily="34" charset="0"/>
              <a:ea typeface="+mn-ea"/>
              <a:cs typeface="+mn-cs"/>
            </a:rPr>
            <a:t>€30 </a:t>
          </a:r>
          <a:r>
            <a:rPr lang="en-GB" sz="1300" b="1" kern="1200" dirty="0">
              <a:solidFill>
                <a:sysClr val="windowText" lastClr="000000">
                  <a:hueOff val="0"/>
                  <a:satOff val="0"/>
                  <a:lumOff val="0"/>
                  <a:alphaOff val="0"/>
                </a:sysClr>
              </a:solidFill>
              <a:latin typeface="Aptos" panose="020B0004020202020204" pitchFamily="34" charset="0"/>
              <a:ea typeface="+mn-ea"/>
              <a:cs typeface="+mn-cs"/>
            </a:rPr>
            <a:t>million (GIB)</a:t>
          </a:r>
          <a:endParaRPr lang="en-IE" sz="1300" kern="1200" dirty="0">
            <a:solidFill>
              <a:sysClr val="windowText" lastClr="000000">
                <a:hueOff val="0"/>
                <a:satOff val="0"/>
                <a:lumOff val="0"/>
                <a:alphaOff val="0"/>
              </a:sysClr>
            </a:solidFill>
            <a:latin typeface="Aptos" panose="02110004020202020204"/>
            <a:ea typeface="+mn-ea"/>
            <a:cs typeface="+mn-cs"/>
          </a:endParaRPr>
        </a:p>
      </dsp:txBody>
      <dsp:txXfrm>
        <a:off x="3002151" y="1212377"/>
        <a:ext cx="2629629" cy="1967135"/>
      </dsp:txXfrm>
    </dsp:sp>
    <dsp:sp modelId="{A177CB01-B0E7-4AC2-8200-EAAAA36CA181}">
      <dsp:nvSpPr>
        <dsp:cNvPr id="0" name=""/>
        <dsp:cNvSpPr/>
      </dsp:nvSpPr>
      <dsp:spPr>
        <a:xfrm>
          <a:off x="5999929" y="378844"/>
          <a:ext cx="2629629" cy="833532"/>
        </a:xfrm>
        <a:prstGeom prst="rect">
          <a:avLst/>
        </a:prstGeom>
        <a:solidFill>
          <a:srgbClr val="156082"/>
        </a:solidFill>
        <a:ln w="19050" cap="flat" cmpd="sng" algn="ctr">
          <a:solidFill>
            <a:srgbClr val="196B2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Clr>
              <a:srgbClr val="0E2841"/>
            </a:buClr>
            <a:buNone/>
          </a:pPr>
          <a:r>
            <a:rPr lang="en-US" sz="1300" b="1" kern="1200" dirty="0">
              <a:solidFill>
                <a:sysClr val="window" lastClr="FFFFFF"/>
              </a:solidFill>
              <a:latin typeface="Aptos" panose="020B0004020202020204" pitchFamily="34" charset="0"/>
              <a:ea typeface="+mn-ea"/>
              <a:cs typeface="+mn-cs"/>
            </a:rPr>
            <a:t>GENCODE </a:t>
          </a:r>
        </a:p>
        <a:p>
          <a:pPr marL="0" lvl="0" indent="0" algn="ctr" defTabSz="577850">
            <a:lnSpc>
              <a:spcPct val="90000"/>
            </a:lnSpc>
            <a:spcBef>
              <a:spcPct val="0"/>
            </a:spcBef>
            <a:spcAft>
              <a:spcPct val="35000"/>
            </a:spcAft>
            <a:buClr>
              <a:srgbClr val="0E2841"/>
            </a:buClr>
            <a:buNone/>
          </a:pPr>
          <a:r>
            <a:rPr lang="en-US" sz="1300" kern="1200" dirty="0">
              <a:solidFill>
                <a:sysClr val="window" lastClr="FFFFFF"/>
              </a:solidFill>
              <a:latin typeface="Aptos" panose="020B0004020202020204" pitchFamily="34" charset="0"/>
              <a:ea typeface="+mn-ea"/>
              <a:cs typeface="+mn-cs"/>
            </a:rPr>
            <a:t>Human and mouse gene/transcript reference</a:t>
          </a:r>
          <a:endParaRPr lang="en-IE" sz="1300" kern="1200" dirty="0">
            <a:solidFill>
              <a:sysClr val="window" lastClr="FFFFFF"/>
            </a:solidFill>
            <a:latin typeface="Aptos" panose="02110004020202020204"/>
            <a:ea typeface="+mn-ea"/>
            <a:cs typeface="+mn-cs"/>
          </a:endParaRPr>
        </a:p>
      </dsp:txBody>
      <dsp:txXfrm>
        <a:off x="5999929" y="378844"/>
        <a:ext cx="2629629" cy="833532"/>
      </dsp:txXfrm>
    </dsp:sp>
    <dsp:sp modelId="{F55D9999-D129-4399-B6EF-5DE7094D2641}">
      <dsp:nvSpPr>
        <dsp:cNvPr id="0" name=""/>
        <dsp:cNvSpPr/>
      </dsp:nvSpPr>
      <dsp:spPr>
        <a:xfrm>
          <a:off x="5999929" y="1212377"/>
          <a:ext cx="2629629" cy="1967135"/>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lr>
              <a:srgbClr val="0E2841"/>
            </a:buClr>
            <a:buChar char="•"/>
          </a:pPr>
          <a:r>
            <a:rPr lang="en-US" sz="1300" kern="1200">
              <a:solidFill>
                <a:sysClr val="windowText" lastClr="000000">
                  <a:hueOff val="0"/>
                  <a:satOff val="0"/>
                  <a:lumOff val="0"/>
                  <a:alphaOff val="0"/>
                </a:sysClr>
              </a:solidFill>
              <a:latin typeface="Aptos" panose="020B0004020202020204" pitchFamily="34" charset="0"/>
              <a:ea typeface="+mn-ea"/>
              <a:cs typeface="+mn-cs"/>
            </a:rPr>
            <a:t>EU grant will:</a:t>
          </a:r>
          <a:endParaRPr lang="en-IE" sz="1300" kern="1200">
            <a:solidFill>
              <a:sysClr val="windowText" lastClr="000000">
                <a:hueOff val="0"/>
                <a:satOff val="0"/>
                <a:lumOff val="0"/>
                <a:alphaOff val="0"/>
              </a:sysClr>
            </a:solidFill>
            <a:latin typeface="Aptos" panose="02110004020202020204"/>
            <a:ea typeface="+mn-ea"/>
            <a:cs typeface="+mn-cs"/>
          </a:endParaRPr>
        </a:p>
        <a:p>
          <a:pPr marL="228600" lvl="2" indent="-114300" algn="l" defTabSz="577850">
            <a:lnSpc>
              <a:spcPct val="90000"/>
            </a:lnSpc>
            <a:spcBef>
              <a:spcPct val="0"/>
            </a:spcBef>
            <a:spcAft>
              <a:spcPct val="15000"/>
            </a:spcAft>
            <a:buChar char="•"/>
          </a:pPr>
          <a:r>
            <a:rPr lang="en-US" sz="1300" kern="1200">
              <a:solidFill>
                <a:sysClr val="windowText" lastClr="000000">
                  <a:hueOff val="0"/>
                  <a:satOff val="0"/>
                  <a:lumOff val="0"/>
                  <a:alphaOff val="0"/>
                </a:sysClr>
              </a:solidFill>
              <a:latin typeface="Aptos" panose="020B0004020202020204" pitchFamily="34" charset="0"/>
              <a:ea typeface="+mn-ea"/>
              <a:cs typeface="+mn-cs"/>
            </a:rPr>
            <a:t>Safeguard EU strategic autonomy by ensuring uninterrupted access to genomic data</a:t>
          </a:r>
        </a:p>
        <a:p>
          <a:pPr marL="228600" lvl="2" indent="-114300" algn="l" defTabSz="577850">
            <a:lnSpc>
              <a:spcPct val="90000"/>
            </a:lnSpc>
            <a:spcBef>
              <a:spcPct val="0"/>
            </a:spcBef>
            <a:spcAft>
              <a:spcPct val="15000"/>
            </a:spcAft>
            <a:buChar char="•"/>
          </a:pPr>
          <a:r>
            <a:rPr lang="en-US" sz="1300" kern="1200" dirty="0">
              <a:solidFill>
                <a:sysClr val="windowText" lastClr="000000">
                  <a:hueOff val="0"/>
                  <a:satOff val="0"/>
                  <a:lumOff val="0"/>
                  <a:alphaOff val="0"/>
                </a:sysClr>
              </a:solidFill>
              <a:latin typeface="Aptos" panose="020B0004020202020204" pitchFamily="34" charset="0"/>
              <a:ea typeface="+mn-ea"/>
              <a:cs typeface="+mn-cs"/>
            </a:rPr>
            <a:t>Boost mid/ long-term sustainability</a:t>
          </a:r>
        </a:p>
        <a:p>
          <a:pPr marL="228600" lvl="2" indent="-114300" algn="l" defTabSz="577850">
            <a:lnSpc>
              <a:spcPct val="90000"/>
            </a:lnSpc>
            <a:spcBef>
              <a:spcPct val="0"/>
            </a:spcBef>
            <a:spcAft>
              <a:spcPct val="15000"/>
            </a:spcAft>
            <a:buChar char="•"/>
          </a:pPr>
          <a:endParaRPr lang="en-US" sz="1300" kern="1200">
            <a:solidFill>
              <a:sysClr val="windowText" lastClr="000000">
                <a:hueOff val="0"/>
                <a:satOff val="0"/>
                <a:lumOff val="0"/>
                <a:alphaOff val="0"/>
              </a:sysClr>
            </a:solidFill>
            <a:latin typeface="Aptos" panose="020B0004020202020204" pitchFamily="34" charset="0"/>
            <a:ea typeface="+mn-ea"/>
            <a:cs typeface="+mn-cs"/>
          </a:endParaRPr>
        </a:p>
        <a:p>
          <a:pPr marL="114300" lvl="1" indent="-114300" algn="l" defTabSz="577850">
            <a:lnSpc>
              <a:spcPct val="90000"/>
            </a:lnSpc>
            <a:spcBef>
              <a:spcPct val="0"/>
            </a:spcBef>
            <a:spcAft>
              <a:spcPct val="15000"/>
            </a:spcAft>
            <a:buClr>
              <a:srgbClr val="0E2841"/>
            </a:buClr>
            <a:buChar char="•"/>
          </a:pPr>
          <a:r>
            <a:rPr lang="en-US" sz="1300" b="1" kern="1200" dirty="0">
              <a:solidFill>
                <a:sysClr val="windowText" lastClr="000000">
                  <a:hueOff val="0"/>
                  <a:satOff val="0"/>
                  <a:lumOff val="0"/>
                  <a:alphaOff val="0"/>
                </a:sysClr>
              </a:solidFill>
              <a:latin typeface="Aptos" panose="020B0004020202020204" pitchFamily="34" charset="0"/>
              <a:ea typeface="+mn-ea"/>
              <a:cs typeface="+mn-cs"/>
            </a:rPr>
            <a:t>Budget: </a:t>
          </a:r>
          <a:r>
            <a:rPr lang="en-IE" sz="1300" b="1" kern="1200" dirty="0">
              <a:solidFill>
                <a:sysClr val="windowText" lastClr="000000">
                  <a:hueOff val="0"/>
                  <a:satOff val="0"/>
                  <a:lumOff val="0"/>
                  <a:alphaOff val="0"/>
                </a:sysClr>
              </a:solidFill>
              <a:latin typeface="Aptos" panose="020B0004020202020204" pitchFamily="34" charset="0"/>
              <a:ea typeface="+mn-ea"/>
              <a:cs typeface="+mn-cs"/>
            </a:rPr>
            <a:t>€19</a:t>
          </a:r>
          <a:r>
            <a:rPr lang="en-GB" sz="1300" b="1" kern="1200" dirty="0">
              <a:solidFill>
                <a:sysClr val="windowText" lastClr="000000">
                  <a:hueOff val="0"/>
                  <a:satOff val="0"/>
                  <a:lumOff val="0"/>
                  <a:alphaOff val="0"/>
                </a:sysClr>
              </a:solidFill>
              <a:latin typeface="Aptos" panose="020B0004020202020204" pitchFamily="34" charset="0"/>
              <a:ea typeface="+mn-ea"/>
              <a:cs typeface="+mn-cs"/>
            </a:rPr>
            <a:t> million (GIB)</a:t>
          </a:r>
          <a:endParaRPr lang="en-IE" sz="1300" kern="1200" dirty="0">
            <a:solidFill>
              <a:sysClr val="windowText" lastClr="000000">
                <a:hueOff val="0"/>
                <a:satOff val="0"/>
                <a:lumOff val="0"/>
                <a:alphaOff val="0"/>
              </a:sysClr>
            </a:solidFill>
            <a:latin typeface="Aptos" panose="02110004020202020204"/>
            <a:ea typeface="+mn-ea"/>
            <a:cs typeface="+mn-cs"/>
          </a:endParaRPr>
        </a:p>
      </dsp:txBody>
      <dsp:txXfrm>
        <a:off x="5999929" y="1212377"/>
        <a:ext cx="2629629" cy="1967135"/>
      </dsp:txXfrm>
    </dsp:sp>
    <dsp:sp modelId="{529D5D45-5A23-4397-9922-04F7472A96C9}">
      <dsp:nvSpPr>
        <dsp:cNvPr id="0" name=""/>
        <dsp:cNvSpPr/>
      </dsp:nvSpPr>
      <dsp:spPr>
        <a:xfrm>
          <a:off x="8997707" y="378844"/>
          <a:ext cx="2629629" cy="833532"/>
        </a:xfrm>
        <a:prstGeom prst="rect">
          <a:avLst/>
        </a:prstGeom>
        <a:solidFill>
          <a:srgbClr val="156082"/>
        </a:solidFill>
        <a:ln w="19050" cap="flat" cmpd="sng" algn="ctr">
          <a:solidFill>
            <a:srgbClr val="196B2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ysClr val="window" lastClr="FFFFFF"/>
              </a:solidFill>
              <a:latin typeface="Aptos" panose="020B0004020202020204" pitchFamily="34" charset="0"/>
              <a:ea typeface="+mn-ea"/>
              <a:cs typeface="+mn-cs"/>
            </a:rPr>
            <a:t>Supporting the long-term resilience and European sovereignty of critical research data &amp; knowledge repositories</a:t>
          </a:r>
          <a:endParaRPr lang="en-IE" sz="1300" kern="1200" dirty="0">
            <a:solidFill>
              <a:sysClr val="window" lastClr="FFFFFF"/>
            </a:solidFill>
            <a:latin typeface="Aptos" panose="02110004020202020204"/>
            <a:ea typeface="+mn-ea"/>
            <a:cs typeface="+mn-cs"/>
          </a:endParaRPr>
        </a:p>
      </dsp:txBody>
      <dsp:txXfrm>
        <a:off x="8997707" y="378844"/>
        <a:ext cx="2629629" cy="833532"/>
      </dsp:txXfrm>
    </dsp:sp>
    <dsp:sp modelId="{E0FFC9A3-1BE3-43E0-B2E1-8FBF9ADA7DCE}">
      <dsp:nvSpPr>
        <dsp:cNvPr id="0" name=""/>
        <dsp:cNvSpPr/>
      </dsp:nvSpPr>
      <dsp:spPr>
        <a:xfrm>
          <a:off x="8997707" y="1212377"/>
          <a:ext cx="2629629" cy="1967135"/>
        </a:xfrm>
        <a:prstGeom prst="rect">
          <a:avLst/>
        </a:prstGeom>
        <a:solidFill>
          <a:srgbClr val="0E2841">
            <a:lumMod val="10000"/>
            <a:lumOff val="90000"/>
            <a:alpha val="90000"/>
          </a:srgbClr>
        </a:solidFill>
        <a:ln w="19050" cap="flat" cmpd="sng" algn="ctr">
          <a:solidFill>
            <a:srgbClr val="196B24">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n-US" sz="1300" kern="1200">
              <a:solidFill>
                <a:sysClr val="windowText" lastClr="000000">
                  <a:hueOff val="0"/>
                  <a:satOff val="0"/>
                  <a:lumOff val="0"/>
                  <a:alphaOff val="0"/>
                </a:sysClr>
              </a:solidFill>
              <a:latin typeface="Aptos" panose="020B0004020202020204" pitchFamily="34" charset="0"/>
              <a:ea typeface="+mn-ea"/>
              <a:cs typeface="+mn-cs"/>
            </a:rPr>
            <a:t>Projects should increase resilience and sovereignty of life sciences repositories and services</a:t>
          </a:r>
          <a:endParaRPr lang="en-IE" sz="1300" kern="1200">
            <a:solidFill>
              <a:sysClr val="windowText" lastClr="000000">
                <a:hueOff val="0"/>
                <a:satOff val="0"/>
                <a:lumOff val="0"/>
                <a:alphaOff val="0"/>
              </a:sysClr>
            </a:solidFill>
            <a:latin typeface="Aptos" panose="02110004020202020204"/>
            <a:ea typeface="+mn-ea"/>
            <a:cs typeface="+mn-cs"/>
          </a:endParaRPr>
        </a:p>
        <a:p>
          <a:pPr marL="114300" lvl="1" indent="-114300" algn="l" defTabSz="577850">
            <a:lnSpc>
              <a:spcPct val="90000"/>
            </a:lnSpc>
            <a:spcBef>
              <a:spcPct val="0"/>
            </a:spcBef>
            <a:spcAft>
              <a:spcPct val="15000"/>
            </a:spcAft>
            <a:buChar char="•"/>
          </a:pPr>
          <a:r>
            <a:rPr lang="en-IE" sz="1300" kern="1200" dirty="0">
              <a:solidFill>
                <a:sysClr val="windowText" lastClr="000000">
                  <a:hueOff val="0"/>
                  <a:satOff val="0"/>
                  <a:lumOff val="0"/>
                  <a:alphaOff val="0"/>
                </a:sysClr>
              </a:solidFill>
              <a:latin typeface="Aptos" panose="020B0004020202020204" pitchFamily="34" charset="0"/>
              <a:ea typeface="+mn-ea"/>
              <a:cs typeface="+mn-cs"/>
            </a:rPr>
            <a:t>Ensure </a:t>
          </a:r>
          <a:r>
            <a:rPr lang="en-US" sz="1300" kern="1200" noProof="0" dirty="0">
              <a:solidFill>
                <a:sysClr val="windowText" lastClr="000000">
                  <a:hueOff val="0"/>
                  <a:satOff val="0"/>
                  <a:lumOff val="0"/>
                  <a:alphaOff val="0"/>
                </a:sysClr>
              </a:solidFill>
              <a:latin typeface="Aptos" panose="020B0004020202020204" pitchFamily="34" charset="0"/>
              <a:ea typeface="+mn-ea"/>
              <a:cs typeface="+mn-cs"/>
              <a:sym typeface="Arial"/>
            </a:rPr>
            <a:t>European leadership</a:t>
          </a:r>
          <a:r>
            <a:rPr lang="en-US" sz="1300" kern="1200" dirty="0">
              <a:solidFill>
                <a:sysClr val="windowText" lastClr="000000">
                  <a:hueOff val="0"/>
                  <a:satOff val="0"/>
                  <a:lumOff val="0"/>
                  <a:alphaOff val="0"/>
                </a:sysClr>
              </a:solidFill>
              <a:latin typeface="Aptos" panose="020B0004020202020204" pitchFamily="34" charset="0"/>
              <a:ea typeface="+mn-ea"/>
              <a:cs typeface="+mn-cs"/>
              <a:sym typeface="Arial"/>
            </a:rPr>
            <a:t> and</a:t>
          </a:r>
          <a:r>
            <a:rPr lang="en-US" sz="1300" kern="1200" noProof="0" dirty="0">
              <a:solidFill>
                <a:sysClr val="windowText" lastClr="000000">
                  <a:hueOff val="0"/>
                  <a:satOff val="0"/>
                  <a:lumOff val="0"/>
                  <a:alphaOff val="0"/>
                </a:sysClr>
              </a:solidFill>
              <a:latin typeface="Aptos" panose="020B0004020202020204" pitchFamily="34" charset="0"/>
              <a:ea typeface="+mn-ea"/>
              <a:cs typeface="+mn-cs"/>
              <a:sym typeface="Arial"/>
            </a:rPr>
            <a:t> contribution to international collaboration frameworks</a:t>
          </a:r>
          <a:endParaRPr lang="en-IE" sz="1300" kern="1200" dirty="0">
            <a:solidFill>
              <a:sysClr val="windowText" lastClr="000000">
                <a:hueOff val="0"/>
                <a:satOff val="0"/>
                <a:lumOff val="0"/>
                <a:alphaOff val="0"/>
              </a:sysClr>
            </a:solidFill>
            <a:latin typeface="Aptos" panose="020B0004020202020204" pitchFamily="34" charset="0"/>
            <a:ea typeface="+mn-ea"/>
            <a:cs typeface="+mn-cs"/>
          </a:endParaRPr>
        </a:p>
        <a:p>
          <a:pPr marL="114300" lvl="1" indent="-114300" algn="l" defTabSz="577850">
            <a:lnSpc>
              <a:spcPct val="90000"/>
            </a:lnSpc>
            <a:spcBef>
              <a:spcPct val="0"/>
            </a:spcBef>
            <a:spcAft>
              <a:spcPct val="15000"/>
            </a:spcAft>
            <a:buChar char="•"/>
          </a:pPr>
          <a:r>
            <a:rPr lang="en-US" sz="1300" b="1" kern="1200" dirty="0">
              <a:solidFill>
                <a:sysClr val="windowText" lastClr="000000">
                  <a:hueOff val="0"/>
                  <a:satOff val="0"/>
                  <a:lumOff val="0"/>
                  <a:alphaOff val="0"/>
                </a:sysClr>
              </a:solidFill>
              <a:latin typeface="Aptos" panose="020B0004020202020204" pitchFamily="34" charset="0"/>
              <a:ea typeface="+mn-ea"/>
              <a:cs typeface="+mn-cs"/>
            </a:rPr>
            <a:t>Budget: </a:t>
          </a:r>
          <a:r>
            <a:rPr lang="en-IE" sz="1300" b="1" kern="1200" dirty="0">
              <a:solidFill>
                <a:sysClr val="windowText" lastClr="000000">
                  <a:hueOff val="0"/>
                  <a:satOff val="0"/>
                  <a:lumOff val="0"/>
                  <a:alphaOff val="0"/>
                </a:sysClr>
              </a:solidFill>
              <a:latin typeface="Aptos" panose="020B0004020202020204" pitchFamily="34" charset="0"/>
              <a:ea typeface="+mn-ea"/>
              <a:cs typeface="+mn-cs"/>
            </a:rPr>
            <a:t>€8 </a:t>
          </a:r>
          <a:r>
            <a:rPr lang="en-GB" sz="1300" b="1" kern="1200" dirty="0">
              <a:solidFill>
                <a:sysClr val="windowText" lastClr="000000">
                  <a:hueOff val="0"/>
                  <a:satOff val="0"/>
                  <a:lumOff val="0"/>
                  <a:alphaOff val="0"/>
                </a:sysClr>
              </a:solidFill>
              <a:latin typeface="Aptos" panose="020B0004020202020204" pitchFamily="34" charset="0"/>
              <a:ea typeface="+mn-ea"/>
              <a:cs typeface="+mn-cs"/>
            </a:rPr>
            <a:t>million (RIA)</a:t>
          </a:r>
          <a:endParaRPr lang="en-IE" sz="1300" kern="1200" dirty="0">
            <a:solidFill>
              <a:sysClr val="windowText" lastClr="000000">
                <a:hueOff val="0"/>
                <a:satOff val="0"/>
                <a:lumOff val="0"/>
                <a:alphaOff val="0"/>
              </a:sysClr>
            </a:solidFill>
            <a:latin typeface="Aptos" panose="020B0004020202020204" pitchFamily="34" charset="0"/>
            <a:ea typeface="+mn-ea"/>
            <a:cs typeface="+mn-cs"/>
          </a:endParaRPr>
        </a:p>
      </dsp:txBody>
      <dsp:txXfrm>
        <a:off x="8997707" y="1212377"/>
        <a:ext cx="2629629" cy="1967135"/>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4D34D8-E3B4-F069-6ADD-F8D442E609B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9E2191E5-897D-1F21-6B64-C79FF3AD2E9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7E606C-77CD-45C1-9571-DE74CA837D88}" type="datetimeFigureOut">
              <a:rPr lang="en-IE" smtClean="0"/>
              <a:t>10/07/2026</a:t>
            </a:fld>
            <a:endParaRPr lang="en-IE"/>
          </a:p>
        </p:txBody>
      </p:sp>
      <p:sp>
        <p:nvSpPr>
          <p:cNvPr id="4" name="Footer Placeholder 3">
            <a:extLst>
              <a:ext uri="{FF2B5EF4-FFF2-40B4-BE49-F238E27FC236}">
                <a16:creationId xmlns:a16="http://schemas.microsoft.com/office/drawing/2014/main" id="{63903FA3-5DC7-AAE3-B405-7184FD6B12E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36454CF8-DBD9-2EAE-C757-6C20B65855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5A08B9C-ED77-41BB-BC53-D69EC8827C71}" type="slidenum">
              <a:rPr lang="en-IE" smtClean="0"/>
              <a:t>‹#›</a:t>
            </a:fld>
            <a:endParaRPr lang="en-IE"/>
          </a:p>
        </p:txBody>
      </p:sp>
    </p:spTree>
    <p:extLst>
      <p:ext uri="{BB962C8B-B14F-4D97-AF65-F5344CB8AC3E}">
        <p14:creationId xmlns:p14="http://schemas.microsoft.com/office/powerpoint/2010/main" val="32153203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6" name="Google Shape;1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Supporting European leadership and sustainability of critical research data and knowledge repositories for the life sciences </a:t>
            </a:r>
            <a:r>
              <a:rPr lang="en-US" sz="1200" b="0" dirty="0"/>
              <a:t>is a package of </a:t>
            </a:r>
            <a:r>
              <a:rPr lang="en-IE" sz="1200" b="0" i="1" u="none" strike="noStrike" kern="1200" cap="none" dirty="0">
                <a:solidFill>
                  <a:schemeClr val="tx1"/>
                </a:solidFill>
                <a:effectLst/>
                <a:latin typeface="Calibri"/>
                <a:ea typeface="Calibri"/>
                <a:cs typeface="Calibri"/>
                <a:sym typeface="Calibri"/>
              </a:rPr>
              <a:t>of 4 topics under the Horizon Europe Horizontal call, bridging actions, promoting data sovereignty measures, and strengthening Europe’s lead in safeguarding critical databases, while ensuring the European Commission’s flexibility to respond to urgent challenges. This package offers a unique opportunity to save critical databases that are endangered by emerging geopolitical funding risks and shifts in international policy agendas. Intended to address challenges in life sciences domains, the budget envisioned for this package is €65 million.</a:t>
            </a:r>
            <a:endParaRPr lang="en-IE" sz="1200" b="0" i="0" u="none" strike="noStrike" kern="1200" cap="none" dirty="0">
              <a:solidFill>
                <a:schemeClr val="tx1"/>
              </a:solidFill>
              <a:effectLst/>
              <a:latin typeface="Calibri"/>
              <a:ea typeface="Calibri"/>
              <a:cs typeface="Calibri"/>
              <a:sym typeface="Calibri"/>
            </a:endParaRPr>
          </a:p>
          <a:p>
            <a:r>
              <a:rPr lang="en-IE" sz="1200" b="0" i="1" u="none" strike="noStrike" kern="1200" cap="none" dirty="0">
                <a:solidFill>
                  <a:schemeClr val="tx1"/>
                </a:solidFill>
                <a:effectLst/>
                <a:latin typeface="Calibri"/>
                <a:ea typeface="Calibri"/>
                <a:cs typeface="Calibri"/>
                <a:sym typeface="Calibri"/>
              </a:rPr>
              <a:t> </a:t>
            </a:r>
            <a:endParaRPr lang="en-IE" sz="1200" b="0" i="0" u="none" strike="noStrike" kern="1200" cap="none" dirty="0">
              <a:solidFill>
                <a:schemeClr val="tx1"/>
              </a:solidFill>
              <a:effectLst/>
              <a:latin typeface="Calibri"/>
              <a:ea typeface="Calibri"/>
              <a:cs typeface="Calibri"/>
              <a:sym typeface="Calibri"/>
            </a:endParaRPr>
          </a:p>
          <a:p>
            <a:r>
              <a:rPr lang="en-IE" sz="1200" b="0" i="1" u="none" strike="noStrike" kern="1200" cap="none" dirty="0">
                <a:solidFill>
                  <a:schemeClr val="tx1"/>
                </a:solidFill>
                <a:effectLst/>
                <a:latin typeface="Calibri"/>
                <a:ea typeface="Calibri"/>
                <a:cs typeface="Calibri"/>
                <a:sym typeface="Calibri"/>
              </a:rPr>
              <a:t>Specifically targeting the life sciences domain, this package ensures funding for the operation and maintenance of databases such as GENCODE and UniProt, essential resources for genomic research and protein sequences. Moreover, the package addresses the further development of technical capabilities of Europe PMC to support an autonomous, uninterrupted repository with reduced dependencies from the NIH-funded Central PMC. In order to address sustainability and resilience measures, a fourth topic was proposed under the same package to support the better integration of critical databases and literature repositories in the federated EOSC ecosystem and across the European Research Infrastructures landscape. </a:t>
            </a:r>
            <a:endParaRPr lang="en-IE" sz="1200" b="0" i="0" u="none" strike="noStrike" cap="none" dirty="0">
              <a:solidFill>
                <a:schemeClr val="dk1"/>
              </a:solidFill>
              <a:effectLst/>
              <a:latin typeface="Calibri"/>
              <a:ea typeface="Calibri"/>
              <a:cs typeface="Calibri"/>
              <a:sym typeface="Calibri"/>
            </a:endParaRPr>
          </a:p>
          <a:p>
            <a:endParaRPr lang="en-IE"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0118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E6277-2F8C-E6B9-CA30-DE01141C35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7D442D-9EEB-7045-06FE-4FE5ACF04C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43A6C2-E902-8E73-1C3B-DB4EFB999D99}"/>
              </a:ext>
            </a:extLst>
          </p:cNvPr>
          <p:cNvSpPr>
            <a:spLocks noGrp="1"/>
          </p:cNvSpPr>
          <p:nvPr>
            <p:ph type="body" idx="1"/>
          </p:nvPr>
        </p:nvSpPr>
        <p:spPr/>
        <p:txBody>
          <a:bodyPr/>
          <a:lstStyle/>
          <a:p>
            <a:r>
              <a:rPr lang="en-US" sz="1200" b="1" dirty="0"/>
              <a:t>Supporting European leadership and sustainability of critical research data and knowledge repositories for the life sciences </a:t>
            </a:r>
            <a:r>
              <a:rPr lang="en-US" sz="1200" b="0" dirty="0"/>
              <a:t>is a package of </a:t>
            </a:r>
            <a:r>
              <a:rPr lang="en-IE" sz="1200" b="0" i="1" u="none" strike="noStrike" kern="1200" cap="none" dirty="0">
                <a:solidFill>
                  <a:schemeClr val="tx1"/>
                </a:solidFill>
                <a:effectLst/>
                <a:latin typeface="Calibri"/>
                <a:ea typeface="Calibri"/>
                <a:cs typeface="Calibri"/>
                <a:sym typeface="Calibri"/>
              </a:rPr>
              <a:t>of 4 topics under the Horizon Europe Horizontal call, bridging actions, promoting data sovereignty measures, and strengthening Europe’s lead in safeguarding critical databases, while ensuring the European Commission’s flexibility to respond to urgent challenges. This package offers a unique opportunity to save critical databases that are endangered by emerging geopolitical funding risks and shifts in international policy agendas. Intended to address challenges in life sciences domains, the budget envisioned for this package is €65 million.</a:t>
            </a:r>
            <a:endParaRPr lang="en-IE" sz="1200" b="0" i="0" u="none" strike="noStrike" kern="1200" cap="none" dirty="0">
              <a:solidFill>
                <a:schemeClr val="tx1"/>
              </a:solidFill>
              <a:effectLst/>
              <a:latin typeface="Calibri"/>
              <a:ea typeface="Calibri"/>
              <a:cs typeface="Calibri"/>
              <a:sym typeface="Calibri"/>
            </a:endParaRPr>
          </a:p>
          <a:p>
            <a:r>
              <a:rPr lang="en-IE" sz="1200" b="0" i="1" u="none" strike="noStrike" kern="1200" cap="none" dirty="0">
                <a:solidFill>
                  <a:schemeClr val="tx1"/>
                </a:solidFill>
                <a:effectLst/>
                <a:latin typeface="Calibri"/>
                <a:ea typeface="Calibri"/>
                <a:cs typeface="Calibri"/>
                <a:sym typeface="Calibri"/>
              </a:rPr>
              <a:t> </a:t>
            </a:r>
            <a:endParaRPr lang="en-IE" sz="1200" b="0" i="0" u="none" strike="noStrike" kern="1200" cap="none" dirty="0">
              <a:solidFill>
                <a:schemeClr val="tx1"/>
              </a:solidFill>
              <a:effectLst/>
              <a:latin typeface="Calibri"/>
              <a:ea typeface="Calibri"/>
              <a:cs typeface="Calibri"/>
              <a:sym typeface="Calibri"/>
            </a:endParaRPr>
          </a:p>
          <a:p>
            <a:r>
              <a:rPr lang="en-IE" sz="1200" b="0" i="1" u="none" strike="noStrike" kern="1200" cap="none" dirty="0">
                <a:solidFill>
                  <a:schemeClr val="tx1"/>
                </a:solidFill>
                <a:effectLst/>
                <a:latin typeface="Calibri"/>
                <a:ea typeface="Calibri"/>
                <a:cs typeface="Calibri"/>
                <a:sym typeface="Calibri"/>
              </a:rPr>
              <a:t>Specifically targeting the life sciences domain, this package ensures funding for the operation and maintenance of databases such as GENCODE and UniProt, essential resources for genomic research and protein sequences. Moreover, the package addresses the further development of technical capabilities of Europe PMC to support an autonomous, uninterrupted repository with reduced dependencies from the NIH-funded Central PMC. In order to address sustainability and resilience measures, a fourth topic was proposed under the same package to support the better integration of critical databases and literature repositories in the federated EOSC ecosystem and across the European Research Infrastructures landscape. </a:t>
            </a:r>
            <a:endParaRPr lang="en-IE" sz="1200" b="0" i="0" u="none" strike="noStrike" cap="none" dirty="0">
              <a:solidFill>
                <a:schemeClr val="dk1"/>
              </a:solidFill>
              <a:effectLst/>
              <a:latin typeface="Calibri"/>
              <a:ea typeface="Calibri"/>
              <a:cs typeface="Calibri"/>
              <a:sym typeface="Calibri"/>
            </a:endParaRPr>
          </a:p>
          <a:p>
            <a:endParaRPr lang="en-IE" dirty="0"/>
          </a:p>
        </p:txBody>
      </p:sp>
      <p:sp>
        <p:nvSpPr>
          <p:cNvPr id="4" name="Slide Number Placeholder 3">
            <a:extLst>
              <a:ext uri="{FF2B5EF4-FFF2-40B4-BE49-F238E27FC236}">
                <a16:creationId xmlns:a16="http://schemas.microsoft.com/office/drawing/2014/main" id="{2E007AF7-5373-C2D2-906B-362A491DD0D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1246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782EB-721F-8465-6F3E-75B333D3B0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B24B36-A328-8AAF-8215-2BC2AA749D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1C5CEF-2705-49DD-187A-F1F7DE496DE2}"/>
              </a:ext>
            </a:extLst>
          </p:cNvPr>
          <p:cNvSpPr>
            <a:spLocks noGrp="1"/>
          </p:cNvSpPr>
          <p:nvPr>
            <p:ph type="body" idx="1"/>
          </p:nvPr>
        </p:nvSpPr>
        <p:spPr/>
        <p:txBody>
          <a:bodyPr/>
          <a:lstStyle/>
          <a:p>
            <a:endParaRPr lang="en-IE" dirty="0"/>
          </a:p>
        </p:txBody>
      </p:sp>
      <p:sp>
        <p:nvSpPr>
          <p:cNvPr id="4" name="Slide Number Placeholder 3">
            <a:extLst>
              <a:ext uri="{FF2B5EF4-FFF2-40B4-BE49-F238E27FC236}">
                <a16:creationId xmlns:a16="http://schemas.microsoft.com/office/drawing/2014/main" id="{A8FE45D4-D0C3-E6D6-9D4B-F6AE2233A24B}"/>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638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ver page option 1">
    <p:bg>
      <p:bgPr>
        <a:solidFill>
          <a:srgbClr val="003399"/>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4675400-3E4A-4805-76D4-89E3DBA2294C}"/>
              </a:ext>
            </a:extLst>
          </p:cNvPr>
          <p:cNvSpPr>
            <a:spLocks noGrp="1"/>
          </p:cNvSpPr>
          <p:nvPr>
            <p:ph type="sldNum" sz="quarter" idx="4"/>
          </p:nvPr>
        </p:nvSpPr>
        <p:spPr>
          <a:xfrm>
            <a:off x="838200" y="6317486"/>
            <a:ext cx="2743200" cy="172523"/>
          </a:xfrm>
          <a:prstGeom prst="rect">
            <a:avLst/>
          </a:prstGeom>
          <a:noFill/>
        </p:spPr>
        <p:txBody>
          <a:bodyPr vert="horz" lIns="91440" tIns="45720" rIns="91440" bIns="45720" rtlCol="0" anchor="ctr"/>
          <a:lstStyle>
            <a:lvl1pPr algn="r">
              <a:defRPr sz="1200">
                <a:solidFill>
                  <a:schemeClr val="bg1"/>
                </a:solidFill>
                <a:latin typeface="+mn-lt"/>
              </a:defRPr>
            </a:lvl1pPr>
          </a:lstStyle>
          <a:p>
            <a:pPr algn="l"/>
            <a:r>
              <a:rPr lang="fr-BE" dirty="0"/>
              <a:t>DD/MM/YYYY</a:t>
            </a:r>
            <a:endParaRPr lang="en-IE" dirty="0"/>
          </a:p>
        </p:txBody>
      </p:sp>
      <p:sp>
        <p:nvSpPr>
          <p:cNvPr id="4" name="Title 1">
            <a:extLst>
              <a:ext uri="{FF2B5EF4-FFF2-40B4-BE49-F238E27FC236}">
                <a16:creationId xmlns:a16="http://schemas.microsoft.com/office/drawing/2014/main" id="{DB290A50-B43D-A2B6-515F-75425256ACB5}"/>
              </a:ext>
            </a:extLst>
          </p:cNvPr>
          <p:cNvSpPr>
            <a:spLocks noGrp="1"/>
          </p:cNvSpPr>
          <p:nvPr>
            <p:ph type="title" hasCustomPrompt="1"/>
          </p:nvPr>
        </p:nvSpPr>
        <p:spPr>
          <a:xfrm>
            <a:off x="838200" y="3040714"/>
            <a:ext cx="10515600" cy="1020337"/>
          </a:xfrm>
          <a:noFill/>
        </p:spPr>
        <p:txBody>
          <a:bodyPr>
            <a:noAutofit/>
          </a:bodyPr>
          <a:lstStyle>
            <a:lvl1pPr>
              <a:defRPr sz="8800">
                <a:solidFill>
                  <a:schemeClr val="bg1"/>
                </a:solidFill>
              </a:defRPr>
            </a:lvl1pPr>
          </a:lstStyle>
          <a:p>
            <a:r>
              <a:rPr lang="en-US" dirty="0"/>
              <a:t>Click to add a title</a:t>
            </a:r>
            <a:endParaRPr lang="en-IE" dirty="0"/>
          </a:p>
        </p:txBody>
      </p:sp>
      <p:sp>
        <p:nvSpPr>
          <p:cNvPr id="15" name="Content Placeholder 14">
            <a:extLst>
              <a:ext uri="{FF2B5EF4-FFF2-40B4-BE49-F238E27FC236}">
                <a16:creationId xmlns:a16="http://schemas.microsoft.com/office/drawing/2014/main" id="{69D02D42-BA7D-84CC-873F-80F08362B35A}"/>
              </a:ext>
            </a:extLst>
          </p:cNvPr>
          <p:cNvSpPr>
            <a:spLocks noGrp="1"/>
          </p:cNvSpPr>
          <p:nvPr>
            <p:ph sz="quarter" idx="11"/>
          </p:nvPr>
        </p:nvSpPr>
        <p:spPr>
          <a:xfrm>
            <a:off x="838200" y="4219575"/>
            <a:ext cx="4929188" cy="611188"/>
          </a:xfrm>
        </p:spPr>
        <p:txBody>
          <a:bodyPr/>
          <a:lstStyle>
            <a:lvl1pPr marL="0" indent="0">
              <a:buNone/>
              <a:defRPr>
                <a:solidFill>
                  <a:schemeClr val="bg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C600E4EF-7051-9AAC-2C78-0958FBC514BC}"/>
              </a:ext>
            </a:extLst>
          </p:cNvPr>
          <p:cNvSpPr>
            <a:spLocks noGrp="1"/>
          </p:cNvSpPr>
          <p:nvPr>
            <p:ph sz="half" idx="10"/>
          </p:nvPr>
        </p:nvSpPr>
        <p:spPr>
          <a:xfrm>
            <a:off x="838199" y="5243158"/>
            <a:ext cx="3176847" cy="304616"/>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anchor="ctr">
            <a:noAutofit/>
          </a:bodyPr>
          <a:lstStyle>
            <a:lvl1pPr marL="0" indent="0">
              <a:buNone/>
              <a:defRPr sz="1600" b="0" i="1">
                <a:solidFill>
                  <a:schemeClr val="tx2"/>
                </a:solidFill>
              </a:defRPr>
            </a:lvl1pPr>
          </a:lstStyle>
          <a:p>
            <a:pPr lvl="0"/>
            <a:r>
              <a:rPr lang="en-US"/>
              <a:t>Click to edit Master text styles</a:t>
            </a:r>
          </a:p>
        </p:txBody>
      </p:sp>
      <p:pic>
        <p:nvPicPr>
          <p:cNvPr id="3" name="Picture 2" descr="European Commission">
            <a:extLst>
              <a:ext uri="{FF2B5EF4-FFF2-40B4-BE49-F238E27FC236}">
                <a16:creationId xmlns:a16="http://schemas.microsoft.com/office/drawing/2014/main" id="{85D80D5D-B11B-B8B1-1D33-81E7377D5953}"/>
              </a:ext>
              <a:ext uri="{C183D7F6-B498-43B3-948B-1728B52AA6E4}">
                <adec:decorative xmlns:adec="http://schemas.microsoft.com/office/drawing/2017/decorative" val="0"/>
              </a:ext>
            </a:extLst>
          </p:cNvPr>
          <p:cNvPicPr/>
          <p:nvPr userDrawn="1"/>
        </p:nvPicPr>
        <p:blipFill>
          <a:blip r:embed="rId2" cstate="print">
            <a:extLst>
              <a:ext uri="{28A0092B-C50C-407E-A947-70E740481C1C}">
                <a14:useLocalDpi xmlns:a14="http://schemas.microsoft.com/office/drawing/2010/main"/>
              </a:ext>
            </a:extLst>
          </a:blip>
          <a:stretch>
            <a:fillRect/>
          </a:stretch>
        </p:blipFill>
        <p:spPr>
          <a:xfrm>
            <a:off x="9463383" y="5738784"/>
            <a:ext cx="2544024" cy="941017"/>
          </a:xfrm>
          <a:prstGeom prst="rect">
            <a:avLst/>
          </a:prstGeom>
          <a:noFill/>
        </p:spPr>
      </p:pic>
    </p:spTree>
    <p:extLst>
      <p:ext uri="{BB962C8B-B14F-4D97-AF65-F5344CB8AC3E}">
        <p14:creationId xmlns:p14="http://schemas.microsoft.com/office/powerpoint/2010/main" val="1875015529"/>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body text two columns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1855706"/>
            <a:ext cx="5019675" cy="3271102"/>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6" name="Content Placeholder 2">
            <a:extLst>
              <a:ext uri="{FF2B5EF4-FFF2-40B4-BE49-F238E27FC236}">
                <a16:creationId xmlns:a16="http://schemas.microsoft.com/office/drawing/2014/main" id="{5F39DED1-43B7-A54B-D3D7-54792E535D26}"/>
              </a:ext>
            </a:extLst>
          </p:cNvPr>
          <p:cNvSpPr>
            <a:spLocks noGrp="1"/>
          </p:cNvSpPr>
          <p:nvPr>
            <p:ph sz="half" idx="10"/>
          </p:nvPr>
        </p:nvSpPr>
        <p:spPr>
          <a:xfrm>
            <a:off x="6334125" y="1855706"/>
            <a:ext cx="5019675" cy="3271102"/>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B9416748-3994-A02A-B7BD-AC8272883D95}"/>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7" name="Footer Placeholder 8">
            <a:extLst>
              <a:ext uri="{FF2B5EF4-FFF2-40B4-BE49-F238E27FC236}">
                <a16:creationId xmlns:a16="http://schemas.microsoft.com/office/drawing/2014/main" id="{6A56761B-AC86-49AF-4B3B-2CCCDB7A47B8}"/>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3885691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body text two column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1855706"/>
            <a:ext cx="5019675" cy="3271102"/>
          </a:xfrm>
          <a:solidFill>
            <a:schemeClr val="tx2"/>
          </a:solid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5" name="Content Placeholder 2">
            <a:extLst>
              <a:ext uri="{FF2B5EF4-FFF2-40B4-BE49-F238E27FC236}">
                <a16:creationId xmlns:a16="http://schemas.microsoft.com/office/drawing/2014/main" id="{DC0E4D59-AF6A-8993-094A-5A4FED57EA37}"/>
              </a:ext>
            </a:extLst>
          </p:cNvPr>
          <p:cNvSpPr>
            <a:spLocks noGrp="1"/>
          </p:cNvSpPr>
          <p:nvPr>
            <p:ph sz="half" idx="10"/>
          </p:nvPr>
        </p:nvSpPr>
        <p:spPr>
          <a:xfrm>
            <a:off x="6334125" y="1855706"/>
            <a:ext cx="5019675" cy="3271102"/>
          </a:xfrm>
          <a:solidFill>
            <a:schemeClr val="tx2"/>
          </a:solid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8C3588F2-1E00-50BC-0820-CB663EE9719E}"/>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7" name="Footer Placeholder 8">
            <a:extLst>
              <a:ext uri="{FF2B5EF4-FFF2-40B4-BE49-F238E27FC236}">
                <a16:creationId xmlns:a16="http://schemas.microsoft.com/office/drawing/2014/main" id="{7575C568-2951-1529-11F7-C12F1B067788}"/>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159454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body text two columns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4" name="Content Placeholder 2">
            <a:extLst>
              <a:ext uri="{FF2B5EF4-FFF2-40B4-BE49-F238E27FC236}">
                <a16:creationId xmlns:a16="http://schemas.microsoft.com/office/drawing/2014/main" id="{E0920A60-FD35-93DC-D952-15BAEF0C0BB5}"/>
              </a:ext>
            </a:extLst>
          </p:cNvPr>
          <p:cNvSpPr>
            <a:spLocks noGrp="1"/>
          </p:cNvSpPr>
          <p:nvPr>
            <p:ph sz="half" idx="15" hasCustomPrompt="1"/>
          </p:nvPr>
        </p:nvSpPr>
        <p:spPr>
          <a:xfrm>
            <a:off x="838200" y="2029022"/>
            <a:ext cx="501967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2724150"/>
            <a:ext cx="5019675" cy="2536008"/>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26B8E071-31DF-2C06-04A9-3BC538CDA6CD}"/>
              </a:ext>
            </a:extLst>
          </p:cNvPr>
          <p:cNvSpPr>
            <a:spLocks noGrp="1"/>
          </p:cNvSpPr>
          <p:nvPr>
            <p:ph sz="half" idx="17" hasCustomPrompt="1"/>
          </p:nvPr>
        </p:nvSpPr>
        <p:spPr>
          <a:xfrm>
            <a:off x="6334126" y="2029022"/>
            <a:ext cx="501967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5" name="Content Placeholder 2">
            <a:extLst>
              <a:ext uri="{FF2B5EF4-FFF2-40B4-BE49-F238E27FC236}">
                <a16:creationId xmlns:a16="http://schemas.microsoft.com/office/drawing/2014/main" id="{118A63BF-772E-9151-C37F-6751BC1781DA}"/>
              </a:ext>
            </a:extLst>
          </p:cNvPr>
          <p:cNvSpPr>
            <a:spLocks noGrp="1"/>
          </p:cNvSpPr>
          <p:nvPr>
            <p:ph sz="half" idx="16"/>
          </p:nvPr>
        </p:nvSpPr>
        <p:spPr>
          <a:xfrm>
            <a:off x="6334125" y="2724150"/>
            <a:ext cx="5019675" cy="2536008"/>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A10AA9BB-29EC-79EA-02CA-8452ADF649A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9" name="Footer Placeholder 8">
            <a:extLst>
              <a:ext uri="{FF2B5EF4-FFF2-40B4-BE49-F238E27FC236}">
                <a16:creationId xmlns:a16="http://schemas.microsoft.com/office/drawing/2014/main" id="{C1BA1A05-4F7E-D9F9-D094-9C9394F846EC}"/>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3872981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body text two columns with subtitles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8270BF-EE76-A46D-95E0-FB617042099B}"/>
              </a:ext>
            </a:extLst>
          </p:cNvPr>
          <p:cNvSpPr>
            <a:spLocks/>
          </p:cNvSpPr>
          <p:nvPr/>
        </p:nvSpPr>
        <p:spPr>
          <a:xfrm>
            <a:off x="0" y="1487978"/>
            <a:ext cx="12192000" cy="5370022"/>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chemeClr val="tx2"/>
              </a:solidFill>
            </a:endParaRPr>
          </a:p>
        </p:txBody>
      </p:sp>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4" name="Content Placeholder 2">
            <a:extLst>
              <a:ext uri="{FF2B5EF4-FFF2-40B4-BE49-F238E27FC236}">
                <a16:creationId xmlns:a16="http://schemas.microsoft.com/office/drawing/2014/main" id="{E0920A60-FD35-93DC-D952-15BAEF0C0BB5}"/>
              </a:ext>
            </a:extLst>
          </p:cNvPr>
          <p:cNvSpPr>
            <a:spLocks noGrp="1"/>
          </p:cNvSpPr>
          <p:nvPr>
            <p:ph sz="half" idx="15" hasCustomPrompt="1"/>
          </p:nvPr>
        </p:nvSpPr>
        <p:spPr>
          <a:xfrm>
            <a:off x="838200" y="2029022"/>
            <a:ext cx="5019674" cy="460375"/>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tx2"/>
                </a:solidFill>
              </a:defRPr>
            </a:lvl1pPr>
          </a:lstStyle>
          <a:p>
            <a:pPr lvl="0"/>
            <a:r>
              <a:rPr lang="en-US" dirty="0"/>
              <a:t>Click to add subtitle</a:t>
            </a:r>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2724150"/>
            <a:ext cx="5019675" cy="2536008"/>
          </a:xfrm>
          <a:no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26B8E071-31DF-2C06-04A9-3BC538CDA6CD}"/>
              </a:ext>
            </a:extLst>
          </p:cNvPr>
          <p:cNvSpPr>
            <a:spLocks noGrp="1"/>
          </p:cNvSpPr>
          <p:nvPr>
            <p:ph sz="half" idx="17" hasCustomPrompt="1"/>
          </p:nvPr>
        </p:nvSpPr>
        <p:spPr>
          <a:xfrm>
            <a:off x="6334126" y="2029022"/>
            <a:ext cx="5019674" cy="460375"/>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tx2"/>
                </a:solidFill>
              </a:defRPr>
            </a:lvl1pPr>
          </a:lstStyle>
          <a:p>
            <a:pPr lvl="0"/>
            <a:r>
              <a:rPr lang="en-US" dirty="0"/>
              <a:t>Click to add subtitle</a:t>
            </a:r>
          </a:p>
        </p:txBody>
      </p:sp>
      <p:sp>
        <p:nvSpPr>
          <p:cNvPr id="5" name="Content Placeholder 2">
            <a:extLst>
              <a:ext uri="{FF2B5EF4-FFF2-40B4-BE49-F238E27FC236}">
                <a16:creationId xmlns:a16="http://schemas.microsoft.com/office/drawing/2014/main" id="{118A63BF-772E-9151-C37F-6751BC1781DA}"/>
              </a:ext>
            </a:extLst>
          </p:cNvPr>
          <p:cNvSpPr>
            <a:spLocks noGrp="1"/>
          </p:cNvSpPr>
          <p:nvPr>
            <p:ph sz="half" idx="16"/>
          </p:nvPr>
        </p:nvSpPr>
        <p:spPr>
          <a:xfrm>
            <a:off x="6334125" y="2724150"/>
            <a:ext cx="5019675" cy="2536008"/>
          </a:xfrm>
          <a:no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pic>
        <p:nvPicPr>
          <p:cNvPr id="10" name="Picture 9" descr="A blue flag with yellow stars and stripes&#10;&#10;Description automatically generated">
            <a:extLst>
              <a:ext uri="{FF2B5EF4-FFF2-40B4-BE49-F238E27FC236}">
                <a16:creationId xmlns:a16="http://schemas.microsoft.com/office/drawing/2014/main" id="{7262511B-BA2E-7984-66D6-B5152DA09D7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11" name="Picture 10" descr="A blue flag with yellow stars and stripes&#10;&#10;Description automatically generated">
            <a:extLst>
              <a:ext uri="{FF2B5EF4-FFF2-40B4-BE49-F238E27FC236}">
                <a16:creationId xmlns:a16="http://schemas.microsoft.com/office/drawing/2014/main" id="{DB557BE9-B8DC-E601-A0F8-16CD84F9181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9" name="Slide Number Placeholder 5">
            <a:extLst>
              <a:ext uri="{FF2B5EF4-FFF2-40B4-BE49-F238E27FC236}">
                <a16:creationId xmlns:a16="http://schemas.microsoft.com/office/drawing/2014/main" id="{BEFAC7B2-2467-A72A-9F8B-CBD0FB0D8C4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12" name="Footer Placeholder 8">
            <a:extLst>
              <a:ext uri="{FF2B5EF4-FFF2-40B4-BE49-F238E27FC236}">
                <a16:creationId xmlns:a16="http://schemas.microsoft.com/office/drawing/2014/main" id="{D838E642-5C12-54DE-94A0-3EDA044A547F}"/>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42236665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body text two columns colured backgroun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ECCFB38-4E5F-126B-A212-3CBD911F9836}"/>
              </a:ext>
            </a:extLst>
          </p:cNvPr>
          <p:cNvSpPr>
            <a:spLocks noGrp="1" noRot="1" noMove="1" noResize="1" noEditPoints="1" noAdjustHandles="1" noChangeArrowheads="1" noChangeShapeType="1"/>
          </p:cNvSpPr>
          <p:nvPr/>
        </p:nvSpPr>
        <p:spPr>
          <a:xfrm>
            <a:off x="0" y="1487978"/>
            <a:ext cx="12192000" cy="5370022"/>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2587083"/>
            <a:ext cx="4670502" cy="2899317"/>
          </a:xfrm>
          <a:noFill/>
        </p:spPr>
        <p:txBody>
          <a:bodyPr>
            <a:noAutofit/>
          </a:bodyPr>
          <a:lstStyle>
            <a:lvl1pPr marL="0" indent="0">
              <a:buNone/>
              <a:defRPr sz="2000">
                <a:solidFill>
                  <a:schemeClr val="bg1"/>
                </a:solidFill>
              </a:defRPr>
            </a:lvl1pPr>
          </a:lstStyle>
          <a:p>
            <a:pPr lvl="0"/>
            <a:r>
              <a:rPr lang="en-US"/>
              <a:t>Click to edit Master text styles</a:t>
            </a:r>
          </a:p>
        </p:txBody>
      </p:sp>
      <p:sp>
        <p:nvSpPr>
          <p:cNvPr id="4" name="Content Placeholder 3">
            <a:extLst>
              <a:ext uri="{FF2B5EF4-FFF2-40B4-BE49-F238E27FC236}">
                <a16:creationId xmlns:a16="http://schemas.microsoft.com/office/drawing/2014/main" id="{AE36259F-C7F8-D963-3DFD-92239B4D3FA2}"/>
              </a:ext>
            </a:extLst>
          </p:cNvPr>
          <p:cNvSpPr>
            <a:spLocks noGrp="1"/>
          </p:cNvSpPr>
          <p:nvPr>
            <p:ph sz="half" idx="2"/>
          </p:nvPr>
        </p:nvSpPr>
        <p:spPr>
          <a:xfrm>
            <a:off x="6172200" y="2587083"/>
            <a:ext cx="5181600" cy="2899317"/>
          </a:xfrm>
          <a:noFill/>
        </p:spPr>
        <p:txBody>
          <a:bodyPr>
            <a:noAutofit/>
          </a:bodyPr>
          <a:lstStyle>
            <a:lvl1pPr marL="0" indent="0">
              <a:buNone/>
              <a:defRPr sz="2000">
                <a:solidFill>
                  <a:schemeClr val="bg1"/>
                </a:solidFill>
              </a:defRPr>
            </a:lvl1pPr>
          </a:lstStyle>
          <a:p>
            <a:pPr lvl="0"/>
            <a:r>
              <a:rPr lang="en-US"/>
              <a:t>Click to edit Master text styles</a:t>
            </a:r>
          </a:p>
        </p:txBody>
      </p:sp>
      <p:pic>
        <p:nvPicPr>
          <p:cNvPr id="8" name="Picture 7" descr="A blue flag with yellow stars and stripes&#10;&#10;Description automatically generated">
            <a:extLst>
              <a:ext uri="{FF2B5EF4-FFF2-40B4-BE49-F238E27FC236}">
                <a16:creationId xmlns:a16="http://schemas.microsoft.com/office/drawing/2014/main" id="{02BBC44B-821F-21ED-8464-03E52169817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9" name="Picture 8" descr="A blue flag with yellow stars and stripes&#10;&#10;Description automatically generated">
            <a:extLst>
              <a:ext uri="{FF2B5EF4-FFF2-40B4-BE49-F238E27FC236}">
                <a16:creationId xmlns:a16="http://schemas.microsoft.com/office/drawing/2014/main" id="{22B46DA4-CDDE-5119-2E5E-AD549E681C9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5" name="Slide Number Placeholder 5">
            <a:extLst>
              <a:ext uri="{FF2B5EF4-FFF2-40B4-BE49-F238E27FC236}">
                <a16:creationId xmlns:a16="http://schemas.microsoft.com/office/drawing/2014/main" id="{4A321162-C08B-5D98-4E1F-FE50C321D819}"/>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10" name="Footer Placeholder 8">
            <a:extLst>
              <a:ext uri="{FF2B5EF4-FFF2-40B4-BE49-F238E27FC236}">
                <a16:creationId xmlns:a16="http://schemas.microsoft.com/office/drawing/2014/main" id="{75400899-1203-EA20-07C6-EFFB182F41FF}"/>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1816760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body text three column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1989056"/>
            <a:ext cx="305507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11A8786C-FCBD-3783-706E-0CBF5B0343E3}"/>
              </a:ext>
            </a:extLst>
          </p:cNvPr>
          <p:cNvSpPr>
            <a:spLocks noGrp="1"/>
          </p:cNvSpPr>
          <p:nvPr>
            <p:ph sz="half" idx="10"/>
          </p:nvPr>
        </p:nvSpPr>
        <p:spPr>
          <a:xfrm>
            <a:off x="4629467" y="1989056"/>
            <a:ext cx="305640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12" name="Content Placeholder 2">
            <a:extLst>
              <a:ext uri="{FF2B5EF4-FFF2-40B4-BE49-F238E27FC236}">
                <a16:creationId xmlns:a16="http://schemas.microsoft.com/office/drawing/2014/main" id="{F4DC31AC-D39C-A8A3-ED76-D3399E224DE3}"/>
              </a:ext>
            </a:extLst>
          </p:cNvPr>
          <p:cNvSpPr>
            <a:spLocks noGrp="1"/>
          </p:cNvSpPr>
          <p:nvPr>
            <p:ph sz="half" idx="11"/>
          </p:nvPr>
        </p:nvSpPr>
        <p:spPr>
          <a:xfrm>
            <a:off x="8297400" y="1989056"/>
            <a:ext cx="305640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6D635DEE-A882-2487-2337-D6BB66A7AF8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6" name="Footer Placeholder 8">
            <a:extLst>
              <a:ext uri="{FF2B5EF4-FFF2-40B4-BE49-F238E27FC236}">
                <a16:creationId xmlns:a16="http://schemas.microsoft.com/office/drawing/2014/main" id="{440D1373-D055-D2EC-8197-171DDBDADDD6}"/>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21017306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body text three columns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1989056"/>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AFF39438-760E-ED2B-8243-319A5EF04778}"/>
              </a:ext>
            </a:extLst>
          </p:cNvPr>
          <p:cNvSpPr>
            <a:spLocks noGrp="1"/>
          </p:cNvSpPr>
          <p:nvPr>
            <p:ph sz="half" idx="10"/>
          </p:nvPr>
        </p:nvSpPr>
        <p:spPr>
          <a:xfrm>
            <a:off x="4568465" y="1989055"/>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B6FA7DAD-79FF-9241-7523-B9F28613FBC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Content Placeholder 2">
            <a:extLst>
              <a:ext uri="{FF2B5EF4-FFF2-40B4-BE49-F238E27FC236}">
                <a16:creationId xmlns:a16="http://schemas.microsoft.com/office/drawing/2014/main" id="{C2284C9D-0459-8584-A6B3-FFE83837141D}"/>
              </a:ext>
            </a:extLst>
          </p:cNvPr>
          <p:cNvSpPr>
            <a:spLocks noGrp="1"/>
          </p:cNvSpPr>
          <p:nvPr>
            <p:ph sz="half" idx="11"/>
          </p:nvPr>
        </p:nvSpPr>
        <p:spPr>
          <a:xfrm>
            <a:off x="8298730" y="1989055"/>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
        <p:nvSpPr>
          <p:cNvPr id="8" name="Footer Placeholder 8">
            <a:extLst>
              <a:ext uri="{FF2B5EF4-FFF2-40B4-BE49-F238E27FC236}">
                <a16:creationId xmlns:a16="http://schemas.microsoft.com/office/drawing/2014/main" id="{9454014D-FC40-DABB-5F97-62E05A376F6A}"/>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18724403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body text three columns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389E2655-E9DF-246B-F4FD-D62B2B37A4B3}"/>
              </a:ext>
            </a:extLst>
          </p:cNvPr>
          <p:cNvSpPr>
            <a:spLocks noGrp="1"/>
          </p:cNvSpPr>
          <p:nvPr>
            <p:ph sz="half" idx="15" hasCustomPrompt="1"/>
          </p:nvPr>
        </p:nvSpPr>
        <p:spPr>
          <a:xfrm>
            <a:off x="838200" y="2029022"/>
            <a:ext cx="304564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14" name="Content Placeholder 2">
            <a:extLst>
              <a:ext uri="{FF2B5EF4-FFF2-40B4-BE49-F238E27FC236}">
                <a16:creationId xmlns:a16="http://schemas.microsoft.com/office/drawing/2014/main" id="{A1C7A71E-B4AA-350C-C619-6CD926C5FB05}"/>
              </a:ext>
            </a:extLst>
          </p:cNvPr>
          <p:cNvSpPr>
            <a:spLocks noGrp="1"/>
          </p:cNvSpPr>
          <p:nvPr>
            <p:ph sz="half" idx="1"/>
          </p:nvPr>
        </p:nvSpPr>
        <p:spPr>
          <a:xfrm>
            <a:off x="838200" y="2690199"/>
            <a:ext cx="3045644" cy="2598238"/>
          </a:xfrm>
        </p:spPr>
        <p:txBody>
          <a:bodyPr>
            <a:noAutofit/>
          </a:bodyPr>
          <a:lstStyle>
            <a:lvl1pPr marL="0" inden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0B64B145-4048-55E1-B2E9-6B27CC0E5870}"/>
              </a:ext>
            </a:extLst>
          </p:cNvPr>
          <p:cNvSpPr>
            <a:spLocks noGrp="1"/>
          </p:cNvSpPr>
          <p:nvPr>
            <p:ph sz="half" idx="16" hasCustomPrompt="1"/>
          </p:nvPr>
        </p:nvSpPr>
        <p:spPr>
          <a:xfrm>
            <a:off x="4586925" y="2010169"/>
            <a:ext cx="3132055"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16" name="Content Placeholder 2">
            <a:extLst>
              <a:ext uri="{FF2B5EF4-FFF2-40B4-BE49-F238E27FC236}">
                <a16:creationId xmlns:a16="http://schemas.microsoft.com/office/drawing/2014/main" id="{56044468-6F92-BCD9-357B-E33281665606}"/>
              </a:ext>
            </a:extLst>
          </p:cNvPr>
          <p:cNvSpPr>
            <a:spLocks noGrp="1"/>
          </p:cNvSpPr>
          <p:nvPr>
            <p:ph sz="half" idx="10"/>
          </p:nvPr>
        </p:nvSpPr>
        <p:spPr>
          <a:xfrm>
            <a:off x="4586926" y="2690199"/>
            <a:ext cx="3132055" cy="2598238"/>
          </a:xfrm>
        </p:spPr>
        <p:txBody>
          <a:bodyPr>
            <a:noAutofit/>
          </a:bodyPr>
          <a:lstStyle>
            <a:lvl1pPr marL="0" indent="0">
              <a:buNone/>
              <a:defRPr sz="2000">
                <a:solidFill>
                  <a:schemeClr val="tx1"/>
                </a:solidFill>
              </a:defRPr>
            </a:lvl1pPr>
          </a:lstStyle>
          <a:p>
            <a:pPr lvl="0"/>
            <a:r>
              <a:rPr lang="en-US"/>
              <a:t>Click to edit Master text styles</a:t>
            </a:r>
          </a:p>
        </p:txBody>
      </p:sp>
      <p:sp>
        <p:nvSpPr>
          <p:cNvPr id="5" name="Content Placeholder 2">
            <a:extLst>
              <a:ext uri="{FF2B5EF4-FFF2-40B4-BE49-F238E27FC236}">
                <a16:creationId xmlns:a16="http://schemas.microsoft.com/office/drawing/2014/main" id="{AE2839C1-28EB-C84A-8FE0-1EB86DE1BDEE}"/>
              </a:ext>
            </a:extLst>
          </p:cNvPr>
          <p:cNvSpPr>
            <a:spLocks noGrp="1"/>
          </p:cNvSpPr>
          <p:nvPr>
            <p:ph sz="half" idx="17" hasCustomPrompt="1"/>
          </p:nvPr>
        </p:nvSpPr>
        <p:spPr>
          <a:xfrm>
            <a:off x="8422064" y="2029022"/>
            <a:ext cx="304564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18" name="Content Placeholder 2">
            <a:extLst>
              <a:ext uri="{FF2B5EF4-FFF2-40B4-BE49-F238E27FC236}">
                <a16:creationId xmlns:a16="http://schemas.microsoft.com/office/drawing/2014/main" id="{A1E8E11D-2B2A-C5C5-EFFC-16D798510576}"/>
              </a:ext>
            </a:extLst>
          </p:cNvPr>
          <p:cNvSpPr>
            <a:spLocks noGrp="1"/>
          </p:cNvSpPr>
          <p:nvPr>
            <p:ph sz="half" idx="11"/>
          </p:nvPr>
        </p:nvSpPr>
        <p:spPr>
          <a:xfrm>
            <a:off x="8422064" y="2690199"/>
            <a:ext cx="3045644" cy="2598238"/>
          </a:xfrm>
        </p:spPr>
        <p:txBody>
          <a:bodyPr>
            <a:noAutofit/>
          </a:bodyPr>
          <a:lstStyle>
            <a:lvl1pPr>
              <a:defRPr sz="20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a:t>Click to edit Master text styles</a:t>
            </a:r>
          </a:p>
        </p:txBody>
      </p:sp>
      <p:sp>
        <p:nvSpPr>
          <p:cNvPr id="7" name="Slide Number Placeholder 5">
            <a:extLst>
              <a:ext uri="{FF2B5EF4-FFF2-40B4-BE49-F238E27FC236}">
                <a16:creationId xmlns:a16="http://schemas.microsoft.com/office/drawing/2014/main" id="{62761D88-1D18-A805-8D96-5BEBFEFE219D}"/>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8" name="Footer Placeholder 8">
            <a:extLst>
              <a:ext uri="{FF2B5EF4-FFF2-40B4-BE49-F238E27FC236}">
                <a16:creationId xmlns:a16="http://schemas.microsoft.com/office/drawing/2014/main" id="{C4BB2291-2147-D1C0-AB46-6D3DE9C2DA5F}"/>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17201717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ody text and image coloured background">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noAutofit/>
          </a:bodyPr>
          <a:lstStyle>
            <a:lvl1pPr>
              <a:defRPr>
                <a:solidFill>
                  <a:schemeClr val="tx1"/>
                </a:solidFill>
              </a:defRPr>
            </a:lvl1pPr>
          </a:lstStyle>
          <a:p>
            <a:r>
              <a:rPr lang="en-US"/>
              <a:t>Click to edit Master title style</a:t>
            </a:r>
            <a:endParaRPr lang="en-IE" dirty="0"/>
          </a:p>
        </p:txBody>
      </p:sp>
      <p:sp>
        <p:nvSpPr>
          <p:cNvPr id="7" name="Content Placeholder 2">
            <a:extLst>
              <a:ext uri="{FF2B5EF4-FFF2-40B4-BE49-F238E27FC236}">
                <a16:creationId xmlns:a16="http://schemas.microsoft.com/office/drawing/2014/main" id="{4F9DE773-46A1-EE6A-D3DF-FC96DCA4C7CB}"/>
              </a:ext>
            </a:extLst>
          </p:cNvPr>
          <p:cNvSpPr>
            <a:spLocks noGrp="1"/>
          </p:cNvSpPr>
          <p:nvPr>
            <p:ph sz="half" idx="1"/>
          </p:nvPr>
        </p:nvSpPr>
        <p:spPr>
          <a:xfrm>
            <a:off x="838200" y="1847851"/>
            <a:ext cx="4670502" cy="3638549"/>
          </a:xfrm>
          <a:noFill/>
        </p:spPr>
        <p:txBody>
          <a:bodyPr>
            <a:noAutofit/>
          </a:bodyPr>
          <a:lstStyle>
            <a:lvl1pPr marL="0" indent="0">
              <a:buNone/>
              <a:defRPr sz="2000">
                <a:solidFill>
                  <a:schemeClr val="tx1"/>
                </a:solidFill>
              </a:defRPr>
            </a:lvl1pPr>
          </a:lstStyle>
          <a:p>
            <a:pPr lvl="0"/>
            <a:r>
              <a:rPr lang="en-US"/>
              <a:t>Click to edit Master text styles</a:t>
            </a:r>
          </a:p>
        </p:txBody>
      </p:sp>
      <p:sp>
        <p:nvSpPr>
          <p:cNvPr id="4" name="Picture Placeholder 3">
            <a:extLst>
              <a:ext uri="{FF2B5EF4-FFF2-40B4-BE49-F238E27FC236}">
                <a16:creationId xmlns:a16="http://schemas.microsoft.com/office/drawing/2014/main" id="{36CC71E5-FBEB-2751-9FF1-D81B32C5D665}"/>
              </a:ext>
            </a:extLst>
          </p:cNvPr>
          <p:cNvSpPr>
            <a:spLocks noGrp="1"/>
          </p:cNvSpPr>
          <p:nvPr>
            <p:ph type="pic" sz="quarter" idx="10"/>
          </p:nvPr>
        </p:nvSpPr>
        <p:spPr>
          <a:xfrm>
            <a:off x="6350002" y="1825625"/>
            <a:ext cx="5003800" cy="3638550"/>
          </a:xfrm>
          <a:solidFill>
            <a:schemeClr val="tx2"/>
          </a:solidFill>
          <a:ln w="76200">
            <a:noFill/>
          </a:ln>
          <a:effectLst/>
        </p:spPr>
        <p:txBody>
          <a:bodyPr/>
          <a:lstStyle>
            <a:lvl1pPr marL="0" indent="0">
              <a:buNone/>
              <a:defRPr>
                <a:solidFill>
                  <a:schemeClr val="bg2"/>
                </a:solidFill>
              </a:defRPr>
            </a:lvl1pPr>
          </a:lstStyle>
          <a:p>
            <a:r>
              <a:rPr lang="en-US"/>
              <a:t>Click icon to add picture</a:t>
            </a:r>
            <a:endParaRPr lang="en-IE" dirty="0"/>
          </a:p>
        </p:txBody>
      </p:sp>
      <p:pic>
        <p:nvPicPr>
          <p:cNvPr id="6" name="Picture 5" descr="A blue flag with yellow stars and stripes&#10;&#10;Description automatically generated">
            <a:extLst>
              <a:ext uri="{FF2B5EF4-FFF2-40B4-BE49-F238E27FC236}">
                <a16:creationId xmlns:a16="http://schemas.microsoft.com/office/drawing/2014/main" id="{93834467-B58A-08E2-AA0A-DB1D50F360B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5" name="Picture 4" descr="A blue flag with yellow stars and stripes&#10;&#10;Description automatically generated">
            <a:extLst>
              <a:ext uri="{FF2B5EF4-FFF2-40B4-BE49-F238E27FC236}">
                <a16:creationId xmlns:a16="http://schemas.microsoft.com/office/drawing/2014/main" id="{570F0233-3DB4-DD9F-5F0F-396910702D8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8" name="Slide Number Placeholder 5">
            <a:extLst>
              <a:ext uri="{FF2B5EF4-FFF2-40B4-BE49-F238E27FC236}">
                <a16:creationId xmlns:a16="http://schemas.microsoft.com/office/drawing/2014/main" id="{4A4DF5A1-9706-DCB7-1601-51D0F26AEF16}"/>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9" name="Footer Placeholder 8">
            <a:extLst>
              <a:ext uri="{FF2B5EF4-FFF2-40B4-BE49-F238E27FC236}">
                <a16:creationId xmlns:a16="http://schemas.microsoft.com/office/drawing/2014/main" id="{EFB7DFF0-1C84-8F6C-0408-2B151512616E}"/>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1325619573"/>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ody text and image ">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noAutofit/>
          </a:bodyPr>
          <a:lstStyle>
            <a:lvl1pPr>
              <a:defRPr>
                <a:solidFill>
                  <a:schemeClr val="bg2"/>
                </a:solidFill>
              </a:defRPr>
            </a:lvl1pPr>
          </a:lstStyle>
          <a:p>
            <a:r>
              <a:rPr lang="en-US"/>
              <a:t>Click to edit Master title style</a:t>
            </a:r>
            <a:endParaRPr lang="en-IE" dirty="0"/>
          </a:p>
        </p:txBody>
      </p:sp>
      <p:sp>
        <p:nvSpPr>
          <p:cNvPr id="5" name="Content Placeholder 2">
            <a:extLst>
              <a:ext uri="{FF2B5EF4-FFF2-40B4-BE49-F238E27FC236}">
                <a16:creationId xmlns:a16="http://schemas.microsoft.com/office/drawing/2014/main" id="{CA9BD169-F6A4-2E23-F2D4-B7DED1FC9941}"/>
              </a:ext>
            </a:extLst>
          </p:cNvPr>
          <p:cNvSpPr>
            <a:spLocks noGrp="1"/>
          </p:cNvSpPr>
          <p:nvPr>
            <p:ph sz="half" idx="1"/>
          </p:nvPr>
        </p:nvSpPr>
        <p:spPr>
          <a:xfrm>
            <a:off x="838200" y="1847851"/>
            <a:ext cx="4670502" cy="3638549"/>
          </a:xfrm>
          <a:noFill/>
        </p:spPr>
        <p:txBody>
          <a:bodyPr>
            <a:noAutofit/>
          </a:bodyPr>
          <a:lstStyle>
            <a:lvl1pPr marL="0" indent="0">
              <a:buNone/>
              <a:defRPr sz="2000">
                <a:solidFill>
                  <a:schemeClr val="bg1"/>
                </a:solidFill>
              </a:defRPr>
            </a:lvl1pPr>
          </a:lstStyle>
          <a:p>
            <a:pPr lvl="0"/>
            <a:r>
              <a:rPr lang="en-US"/>
              <a:t>Click to edit Master text styles</a:t>
            </a:r>
          </a:p>
        </p:txBody>
      </p:sp>
      <p:sp>
        <p:nvSpPr>
          <p:cNvPr id="4" name="Picture Placeholder 3">
            <a:extLst>
              <a:ext uri="{FF2B5EF4-FFF2-40B4-BE49-F238E27FC236}">
                <a16:creationId xmlns:a16="http://schemas.microsoft.com/office/drawing/2014/main" id="{36CC71E5-FBEB-2751-9FF1-D81B32C5D665}"/>
              </a:ext>
            </a:extLst>
          </p:cNvPr>
          <p:cNvSpPr>
            <a:spLocks noGrp="1"/>
          </p:cNvSpPr>
          <p:nvPr>
            <p:ph type="pic" sz="quarter" idx="10"/>
          </p:nvPr>
        </p:nvSpPr>
        <p:spPr>
          <a:xfrm>
            <a:off x="6350002" y="1825625"/>
            <a:ext cx="5003800" cy="3638550"/>
          </a:xfrm>
          <a:solidFill>
            <a:schemeClr val="tx2"/>
          </a:solidFill>
          <a:ln w="76200">
            <a:noFill/>
          </a:ln>
          <a:effectLst/>
        </p:spPr>
        <p:txBody>
          <a:bodyPr/>
          <a:lstStyle>
            <a:lvl1pPr marL="0" indent="0">
              <a:buNone/>
              <a:defRPr>
                <a:solidFill>
                  <a:schemeClr val="bg2"/>
                </a:solidFill>
              </a:defRPr>
            </a:lvl1pPr>
          </a:lstStyle>
          <a:p>
            <a:r>
              <a:rPr lang="en-US"/>
              <a:t>Click icon to add picture</a:t>
            </a:r>
            <a:endParaRPr lang="en-IE" dirty="0"/>
          </a:p>
        </p:txBody>
      </p:sp>
      <p:sp>
        <p:nvSpPr>
          <p:cNvPr id="6" name="Slide Number Placeholder 5">
            <a:extLst>
              <a:ext uri="{FF2B5EF4-FFF2-40B4-BE49-F238E27FC236}">
                <a16:creationId xmlns:a16="http://schemas.microsoft.com/office/drawing/2014/main" id="{880C2FD4-3B80-FE70-83EA-C9956AF116F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7" name="Footer Placeholder 8">
            <a:extLst>
              <a:ext uri="{FF2B5EF4-FFF2-40B4-BE49-F238E27FC236}">
                <a16:creationId xmlns:a16="http://schemas.microsoft.com/office/drawing/2014/main" id="{B7624A9B-CC72-EEB9-2AE2-FDB9629A0998}"/>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bg1"/>
                </a:solidFill>
                <a:latin typeface="+mn-lt"/>
              </a:defRPr>
            </a:lvl1pPr>
          </a:lstStyle>
          <a:p>
            <a:endParaRPr lang="en-IE" dirty="0"/>
          </a:p>
        </p:txBody>
      </p:sp>
    </p:spTree>
    <p:extLst>
      <p:ext uri="{BB962C8B-B14F-4D97-AF65-F5344CB8AC3E}">
        <p14:creationId xmlns:p14="http://schemas.microsoft.com/office/powerpoint/2010/main" val="2085923797"/>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page option 2">
    <p:spTree>
      <p:nvGrpSpPr>
        <p:cNvPr id="1" name=""/>
        <p:cNvGrpSpPr/>
        <p:nvPr/>
      </p:nvGrpSpPr>
      <p:grpSpPr>
        <a:xfrm>
          <a:off x="0" y="0"/>
          <a:ext cx="0" cy="0"/>
          <a:chOff x="0" y="0"/>
          <a:chExt cx="0" cy="0"/>
        </a:xfrm>
      </p:grpSpPr>
      <p:sp>
        <p:nvSpPr>
          <p:cNvPr id="4" name="Google Shape;75;p31">
            <a:extLst>
              <a:ext uri="{FF2B5EF4-FFF2-40B4-BE49-F238E27FC236}">
                <a16:creationId xmlns:a16="http://schemas.microsoft.com/office/drawing/2014/main" id="{D3CADB7B-43FA-62FF-A4B3-5E073752114C}"/>
              </a:ext>
            </a:extLst>
          </p:cNvPr>
          <p:cNvSpPr>
            <a:spLocks noGrp="1"/>
          </p:cNvSpPr>
          <p:nvPr>
            <p:ph type="pic" idx="2"/>
          </p:nvPr>
        </p:nvSpPr>
        <p:spPr>
          <a:xfrm>
            <a:off x="0" y="1981200"/>
            <a:ext cx="12192000" cy="4876799"/>
          </a:xfrm>
          <a:prstGeom prst="rect">
            <a:avLst/>
          </a:prstGeom>
          <a:solidFill>
            <a:schemeClr val="lt2"/>
          </a:solidFill>
          <a:ln>
            <a:noFill/>
          </a:ln>
        </p:spPr>
        <p:txBody>
          <a:bodyPr/>
          <a:lstStyle>
            <a:lvl1pPr marL="0" indent="0">
              <a:buNone/>
              <a:defRPr>
                <a:solidFill>
                  <a:schemeClr val="tx2"/>
                </a:solidFill>
              </a:defRPr>
            </a:lvl1pPr>
          </a:lstStyle>
          <a:p>
            <a:r>
              <a:rPr lang="en-US"/>
              <a:t>Click icon to add picture</a:t>
            </a:r>
            <a:endParaRPr lang="en-IE" dirty="0"/>
          </a:p>
        </p:txBody>
      </p:sp>
      <p:sp>
        <p:nvSpPr>
          <p:cNvPr id="2" name="Title 1">
            <a:extLst>
              <a:ext uri="{FF2B5EF4-FFF2-40B4-BE49-F238E27FC236}">
                <a16:creationId xmlns:a16="http://schemas.microsoft.com/office/drawing/2014/main" id="{2910E61F-C8F9-4190-1EE4-9217CF0F1D1D}"/>
              </a:ext>
            </a:extLst>
          </p:cNvPr>
          <p:cNvSpPr>
            <a:spLocks noGrp="1"/>
          </p:cNvSpPr>
          <p:nvPr>
            <p:ph type="title" hasCustomPrompt="1"/>
          </p:nvPr>
        </p:nvSpPr>
        <p:spPr>
          <a:xfrm>
            <a:off x="838200" y="1594518"/>
            <a:ext cx="10515600" cy="1068400"/>
          </a:xfrm>
          <a:solidFill>
            <a:schemeClr val="bg1"/>
          </a:solidFill>
        </p:spPr>
        <p:txBody>
          <a:bodyPr lIns="144000" tIns="144000" rIns="144000" bIns="144000" anchor="b">
            <a:noAutofit/>
          </a:bodyPr>
          <a:lstStyle>
            <a:lvl1pPr>
              <a:defRPr sz="8800"/>
            </a:lvl1pPr>
          </a:lstStyle>
          <a:p>
            <a:r>
              <a:rPr lang="en-US" dirty="0"/>
              <a:t>Click to add a title</a:t>
            </a:r>
            <a:endParaRPr lang="en-IE" dirty="0"/>
          </a:p>
        </p:txBody>
      </p:sp>
      <p:sp>
        <p:nvSpPr>
          <p:cNvPr id="6" name="Content Placeholder 14">
            <a:extLst>
              <a:ext uri="{FF2B5EF4-FFF2-40B4-BE49-F238E27FC236}">
                <a16:creationId xmlns:a16="http://schemas.microsoft.com/office/drawing/2014/main" id="{F041A8C2-E23F-3F85-E8AE-2AEEB496419A}"/>
              </a:ext>
            </a:extLst>
          </p:cNvPr>
          <p:cNvSpPr>
            <a:spLocks noGrp="1"/>
          </p:cNvSpPr>
          <p:nvPr>
            <p:ph sz="quarter" idx="11"/>
          </p:nvPr>
        </p:nvSpPr>
        <p:spPr>
          <a:xfrm>
            <a:off x="838200" y="2942564"/>
            <a:ext cx="4929188" cy="611188"/>
          </a:xfrm>
        </p:spPr>
        <p:txBody>
          <a:bodyPr/>
          <a:lstStyle>
            <a:lvl1pPr marL="0" indent="0">
              <a:buNone/>
              <a:defRPr>
                <a:solidFill>
                  <a:schemeClr val="tx2"/>
                </a:solidFill>
              </a:defRPr>
            </a:lvl1pPr>
          </a:lstStyle>
          <a:p>
            <a:pPr lvl="0"/>
            <a:r>
              <a:rPr lang="en-US"/>
              <a:t>Click to edit Master text styles</a:t>
            </a:r>
          </a:p>
        </p:txBody>
      </p:sp>
      <p:pic>
        <p:nvPicPr>
          <p:cNvPr id="8" name="Picture 7" descr="A red dotted line with a couple of people&#10;&#10;Description automatically generated with medium confidence" hidden="1">
            <a:extLst>
              <a:ext uri="{FF2B5EF4-FFF2-40B4-BE49-F238E27FC236}">
                <a16:creationId xmlns:a16="http://schemas.microsoft.com/office/drawing/2014/main" id="{95398073-E69B-2867-360F-504F7007FD00}"/>
              </a:ext>
            </a:extLst>
          </p:cNvPr>
          <p:cNvPicPr>
            <a:picLocks noGrp="1" noRot="1" noChangeAspect="1" noMove="1" noResize="1" noEditPoints="1" noAdjustHandles="1" noChangeArrowheads="1" noChangeShapeType="1" noCrop="1"/>
          </p:cNvPicPr>
          <p:nvPr/>
        </p:nvPicPr>
        <p:blipFill>
          <a:blip r:embed="rId2" cstate="print">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descr="A red dotted line with a couple of people&#10;&#10;Description automatically generated with medium confidence" hidden="1">
            <a:extLst>
              <a:ext uri="{FF2B5EF4-FFF2-40B4-BE49-F238E27FC236}">
                <a16:creationId xmlns:a16="http://schemas.microsoft.com/office/drawing/2014/main" id="{6437CF6F-3079-899D-F025-61C0BCD596A4}"/>
              </a:ext>
            </a:extLst>
          </p:cNvPr>
          <p:cNvPicPr/>
          <p:nvPr userDrawn="1"/>
        </p:nvPicPr>
        <p:blipFill>
          <a:blip r:embed="rId2" cstate="print">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Picture 4" descr="European Commission">
            <a:extLst>
              <a:ext uri="{FF2B5EF4-FFF2-40B4-BE49-F238E27FC236}">
                <a16:creationId xmlns:a16="http://schemas.microsoft.com/office/drawing/2014/main" id="{97034CB8-2B4A-3519-77AF-1512D68F2797}"/>
              </a:ext>
            </a:extLst>
          </p:cNvPr>
          <p:cNvPicPr/>
          <p:nvPr userDrawn="1"/>
        </p:nvPicPr>
        <p:blipFill>
          <a:blip r:embed="rId3" cstate="print">
            <a:extLst>
              <a:ext uri="{28A0092B-C50C-407E-A947-70E740481C1C}">
                <a14:useLocalDpi xmlns:a14="http://schemas.microsoft.com/office/drawing/2010/main"/>
              </a:ext>
            </a:extLst>
          </a:blip>
          <a:srcRect/>
          <a:stretch/>
        </p:blipFill>
        <p:spPr>
          <a:xfrm>
            <a:off x="170664" y="174518"/>
            <a:ext cx="2544024" cy="915848"/>
          </a:xfrm>
          <a:prstGeom prst="rect">
            <a:avLst/>
          </a:prstGeom>
          <a:noFill/>
        </p:spPr>
      </p:pic>
    </p:spTree>
    <p:extLst>
      <p:ext uri="{BB962C8B-B14F-4D97-AF65-F5344CB8AC3E}">
        <p14:creationId xmlns:p14="http://schemas.microsoft.com/office/powerpoint/2010/main" val="36395979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text and 4 images ">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lstStyle>
            <a:lvl1pPr>
              <a:defRPr>
                <a:solidFill>
                  <a:schemeClr val="bg2"/>
                </a:solidFill>
              </a:defRPr>
            </a:lvl1pPr>
          </a:lstStyle>
          <a:p>
            <a:r>
              <a:rPr lang="en-US"/>
              <a:t>Click to edit Master title style</a:t>
            </a:r>
            <a:endParaRPr lang="en-IE" dirty="0"/>
          </a:p>
        </p:txBody>
      </p:sp>
      <p:sp>
        <p:nvSpPr>
          <p:cNvPr id="3" name="Google Shape;91;p33">
            <a:extLst>
              <a:ext uri="{FF2B5EF4-FFF2-40B4-BE49-F238E27FC236}">
                <a16:creationId xmlns:a16="http://schemas.microsoft.com/office/drawing/2014/main" id="{A9F38C94-2545-ED67-4909-C5A475FCF803}"/>
              </a:ext>
            </a:extLst>
          </p:cNvPr>
          <p:cNvSpPr>
            <a:spLocks noGrp="1"/>
          </p:cNvSpPr>
          <p:nvPr>
            <p:ph type="pic" idx="2"/>
          </p:nvPr>
        </p:nvSpPr>
        <p:spPr>
          <a:xfrm>
            <a:off x="3538332" y="2197664"/>
            <a:ext cx="2461591" cy="1638158"/>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dirty="0"/>
          </a:p>
        </p:txBody>
      </p:sp>
      <p:sp>
        <p:nvSpPr>
          <p:cNvPr id="10" name="Google Shape;95;p33">
            <a:extLst>
              <a:ext uri="{FF2B5EF4-FFF2-40B4-BE49-F238E27FC236}">
                <a16:creationId xmlns:a16="http://schemas.microsoft.com/office/drawing/2014/main" id="{45EC68E1-18F5-04CB-00B3-F8948F3B4F18}"/>
              </a:ext>
            </a:extLst>
          </p:cNvPr>
          <p:cNvSpPr>
            <a:spLocks noGrp="1"/>
          </p:cNvSpPr>
          <p:nvPr>
            <p:ph type="pic" idx="5"/>
          </p:nvPr>
        </p:nvSpPr>
        <p:spPr>
          <a:xfrm>
            <a:off x="6161035" y="2197663"/>
            <a:ext cx="2461593" cy="1638159"/>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dirty="0"/>
          </a:p>
        </p:txBody>
      </p:sp>
      <p:sp>
        <p:nvSpPr>
          <p:cNvPr id="13" name="Text Placeholder 12">
            <a:extLst>
              <a:ext uri="{FF2B5EF4-FFF2-40B4-BE49-F238E27FC236}">
                <a16:creationId xmlns:a16="http://schemas.microsoft.com/office/drawing/2014/main" id="{00A4763F-1C9A-B628-1609-DA5C75C90FC9}"/>
              </a:ext>
            </a:extLst>
          </p:cNvPr>
          <p:cNvSpPr>
            <a:spLocks noGrp="1"/>
          </p:cNvSpPr>
          <p:nvPr>
            <p:ph type="body" sz="quarter" idx="10"/>
          </p:nvPr>
        </p:nvSpPr>
        <p:spPr>
          <a:xfrm>
            <a:off x="8802758" y="2197100"/>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15" name="Google Shape;91;p33">
            <a:extLst>
              <a:ext uri="{FF2B5EF4-FFF2-40B4-BE49-F238E27FC236}">
                <a16:creationId xmlns:a16="http://schemas.microsoft.com/office/drawing/2014/main" id="{0AB5F208-A96D-CEBC-874F-7B719FD86FEB}"/>
              </a:ext>
            </a:extLst>
          </p:cNvPr>
          <p:cNvSpPr>
            <a:spLocks noGrp="1"/>
          </p:cNvSpPr>
          <p:nvPr>
            <p:ph type="pic" idx="11"/>
          </p:nvPr>
        </p:nvSpPr>
        <p:spPr>
          <a:xfrm>
            <a:off x="3538332" y="4031391"/>
            <a:ext cx="2461591" cy="1638158"/>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dirty="0"/>
          </a:p>
        </p:txBody>
      </p:sp>
      <p:sp>
        <p:nvSpPr>
          <p:cNvPr id="17" name="Google Shape;95;p33">
            <a:extLst>
              <a:ext uri="{FF2B5EF4-FFF2-40B4-BE49-F238E27FC236}">
                <a16:creationId xmlns:a16="http://schemas.microsoft.com/office/drawing/2014/main" id="{0AC28D44-5B34-89F9-D8AB-62E99E380E36}"/>
              </a:ext>
            </a:extLst>
          </p:cNvPr>
          <p:cNvSpPr>
            <a:spLocks noGrp="1"/>
          </p:cNvSpPr>
          <p:nvPr>
            <p:ph type="pic" idx="13"/>
          </p:nvPr>
        </p:nvSpPr>
        <p:spPr>
          <a:xfrm>
            <a:off x="6161035" y="4031390"/>
            <a:ext cx="2461593" cy="1638159"/>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dirty="0"/>
          </a:p>
        </p:txBody>
      </p:sp>
      <p:sp>
        <p:nvSpPr>
          <p:cNvPr id="18" name="Text Placeholder 12">
            <a:extLst>
              <a:ext uri="{FF2B5EF4-FFF2-40B4-BE49-F238E27FC236}">
                <a16:creationId xmlns:a16="http://schemas.microsoft.com/office/drawing/2014/main" id="{14095A4F-385F-CF4A-5E10-E3628D85F6C8}"/>
              </a:ext>
            </a:extLst>
          </p:cNvPr>
          <p:cNvSpPr>
            <a:spLocks noGrp="1"/>
          </p:cNvSpPr>
          <p:nvPr>
            <p:ph type="body" sz="quarter" idx="14"/>
          </p:nvPr>
        </p:nvSpPr>
        <p:spPr>
          <a:xfrm>
            <a:off x="8802758" y="4030827"/>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4" name="Text Placeholder 12">
            <a:extLst>
              <a:ext uri="{FF2B5EF4-FFF2-40B4-BE49-F238E27FC236}">
                <a16:creationId xmlns:a16="http://schemas.microsoft.com/office/drawing/2014/main" id="{092A6C90-A6CE-C107-4350-7906F5FDD7FC}"/>
              </a:ext>
            </a:extLst>
          </p:cNvPr>
          <p:cNvSpPr>
            <a:spLocks noGrp="1"/>
          </p:cNvSpPr>
          <p:nvPr>
            <p:ph type="body" sz="quarter" idx="15"/>
          </p:nvPr>
        </p:nvSpPr>
        <p:spPr>
          <a:xfrm>
            <a:off x="838839" y="2197100"/>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6" name="Text Placeholder 12">
            <a:extLst>
              <a:ext uri="{FF2B5EF4-FFF2-40B4-BE49-F238E27FC236}">
                <a16:creationId xmlns:a16="http://schemas.microsoft.com/office/drawing/2014/main" id="{FA45C4F8-1803-A72B-10DF-5927ABF6E406}"/>
              </a:ext>
            </a:extLst>
          </p:cNvPr>
          <p:cNvSpPr>
            <a:spLocks noGrp="1"/>
          </p:cNvSpPr>
          <p:nvPr>
            <p:ph type="body" sz="quarter" idx="16"/>
          </p:nvPr>
        </p:nvSpPr>
        <p:spPr>
          <a:xfrm>
            <a:off x="838839" y="4030827"/>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8" name="Slide Number Placeholder 5">
            <a:extLst>
              <a:ext uri="{FF2B5EF4-FFF2-40B4-BE49-F238E27FC236}">
                <a16:creationId xmlns:a16="http://schemas.microsoft.com/office/drawing/2014/main" id="{8F9C7B51-3F16-5ABF-3BE2-AA17BD10DB6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7" name="Footer Placeholder 8">
            <a:extLst>
              <a:ext uri="{FF2B5EF4-FFF2-40B4-BE49-F238E27FC236}">
                <a16:creationId xmlns:a16="http://schemas.microsoft.com/office/drawing/2014/main" id="{F256C38A-CD2B-89BF-A117-9ED92151C6AD}"/>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bg1"/>
                </a:solidFill>
                <a:latin typeface="+mn-lt"/>
              </a:defRPr>
            </a:lvl1pPr>
          </a:lstStyle>
          <a:p>
            <a:endParaRPr lang="en-IE" dirty="0"/>
          </a:p>
        </p:txBody>
      </p:sp>
    </p:spTree>
    <p:extLst>
      <p:ext uri="{BB962C8B-B14F-4D97-AF65-F5344CB8AC3E}">
        <p14:creationId xmlns:p14="http://schemas.microsoft.com/office/powerpoint/2010/main" val="3504727607"/>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xt and big photo">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3766457" y="589047"/>
            <a:ext cx="7587343" cy="717240"/>
          </a:xfrm>
          <a:solidFill>
            <a:schemeClr val="bg1"/>
          </a:solidFill>
        </p:spPr>
        <p:txBody>
          <a:bodyPr>
            <a:noAutofit/>
          </a:bodyPr>
          <a:lstStyle>
            <a:lvl1pPr>
              <a:defRPr sz="4400"/>
            </a:lvl1pPr>
          </a:lstStyle>
          <a:p>
            <a:r>
              <a:rPr lang="en-US"/>
              <a:t>Click to edit Master title style</a:t>
            </a:r>
            <a:endParaRPr lang="en-IE" dirty="0"/>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3766457" y="1895333"/>
            <a:ext cx="7587342" cy="3845577"/>
          </a:xfrm>
          <a:solidFill>
            <a:schemeClr val="bg1"/>
          </a:solidFill>
        </p:spPr>
        <p:txBody>
          <a:bodyPr>
            <a:noAutofit/>
          </a:bodyPr>
          <a:lstStyle>
            <a:lvl1pPr>
              <a:defRPr sz="2000"/>
            </a:lvl1pPr>
          </a:lstStyle>
          <a:p>
            <a:pPr lvl="0"/>
            <a:r>
              <a:rPr lang="en-US"/>
              <a:t>Click to edit Master text styles</a:t>
            </a:r>
          </a:p>
        </p:txBody>
      </p:sp>
      <p:sp>
        <p:nvSpPr>
          <p:cNvPr id="6" name="Footer Placeholder 8">
            <a:extLst>
              <a:ext uri="{FF2B5EF4-FFF2-40B4-BE49-F238E27FC236}">
                <a16:creationId xmlns:a16="http://schemas.microsoft.com/office/drawing/2014/main" id="{E7AFEC3F-1C21-3132-B967-9F0F25A5601F}"/>
              </a:ext>
            </a:extLst>
          </p:cNvPr>
          <p:cNvSpPr>
            <a:spLocks noGrp="1"/>
          </p:cNvSpPr>
          <p:nvPr>
            <p:ph type="ftr" sz="quarter" idx="3"/>
          </p:nvPr>
        </p:nvSpPr>
        <p:spPr>
          <a:xfrm>
            <a:off x="5502728" y="6268953"/>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14159177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and big photo coloured title 1">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6" name="Content Placeholder 2">
            <a:extLst>
              <a:ext uri="{FF2B5EF4-FFF2-40B4-BE49-F238E27FC236}">
                <a16:creationId xmlns:a16="http://schemas.microsoft.com/office/drawing/2014/main" id="{E2F83483-47D9-4712-A8D7-6CBF61775821}"/>
              </a:ext>
            </a:extLst>
          </p:cNvPr>
          <p:cNvSpPr>
            <a:spLocks noGrp="1"/>
          </p:cNvSpPr>
          <p:nvPr>
            <p:ph sz="half" idx="16" hasCustomPrompt="1"/>
          </p:nvPr>
        </p:nvSpPr>
        <p:spPr>
          <a:xfrm>
            <a:off x="125185" y="6162533"/>
            <a:ext cx="6090558" cy="390667"/>
          </a:xfrm>
          <a:solidFill>
            <a:schemeClr val="bg1"/>
          </a:solidFill>
        </p:spPr>
        <p:txBody>
          <a:bodyPr anchor="ctr">
            <a:noAutofit/>
          </a:bodyPr>
          <a:lstStyle>
            <a:lvl1pPr marL="0" indent="0">
              <a:buNone/>
              <a:defRPr sz="1800" i="1"/>
            </a:lvl1pPr>
          </a:lstStyle>
          <a:p>
            <a:pPr lvl="0"/>
            <a:r>
              <a:rPr lang="en-US" dirty="0"/>
              <a:t>Click to edit Master text styles (caption)</a:t>
            </a:r>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6215743" y="589047"/>
            <a:ext cx="5138057" cy="717240"/>
          </a:xfrm>
          <a:solidFill>
            <a:schemeClr val="bg1"/>
          </a:solidFill>
        </p:spPr>
        <p:txBody>
          <a:bodyPr lIns="72000" tIns="72000" rIns="72000" bIns="72000">
            <a:noAutofit/>
          </a:bodyPr>
          <a:lstStyle>
            <a:lvl1pPr>
              <a:defRPr sz="4400">
                <a:solidFill>
                  <a:schemeClr val="bg1"/>
                </a:solidFill>
                <a:highlight>
                  <a:srgbClr val="003399"/>
                </a:highlight>
              </a:defRPr>
            </a:lvl1pPr>
          </a:lstStyle>
          <a:p>
            <a:r>
              <a:rPr lang="en-US"/>
              <a:t>Click to edit Master title style</a:t>
            </a:r>
            <a:endParaRPr lang="en-IE" dirty="0"/>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6215743" y="1895333"/>
            <a:ext cx="5138056" cy="3845577"/>
          </a:xfrm>
          <a:solidFill>
            <a:schemeClr val="bg1"/>
          </a:solidFill>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437724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and big photo coloured titl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F035CA-6728-7746-C9FC-81382094BF06}"/>
              </a:ext>
            </a:extLst>
          </p:cNvPr>
          <p:cNvSpPr/>
          <p:nvPr/>
        </p:nvSpPr>
        <p:spPr>
          <a:xfrm>
            <a:off x="5388429" y="0"/>
            <a:ext cx="6803571" cy="6857999"/>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8" name="Content Placeholder 2">
            <a:extLst>
              <a:ext uri="{FF2B5EF4-FFF2-40B4-BE49-F238E27FC236}">
                <a16:creationId xmlns:a16="http://schemas.microsoft.com/office/drawing/2014/main" id="{4DE701F0-97E6-7792-DA18-AD6E08BC874A}"/>
              </a:ext>
            </a:extLst>
          </p:cNvPr>
          <p:cNvSpPr>
            <a:spLocks noGrp="1"/>
          </p:cNvSpPr>
          <p:nvPr>
            <p:ph sz="half" idx="16" hasCustomPrompt="1"/>
          </p:nvPr>
        </p:nvSpPr>
        <p:spPr>
          <a:xfrm>
            <a:off x="125185" y="6162533"/>
            <a:ext cx="6090558" cy="390667"/>
          </a:xfrm>
          <a:solidFill>
            <a:schemeClr val="bg1"/>
          </a:solidFill>
        </p:spPr>
        <p:txBody>
          <a:bodyPr anchor="ctr">
            <a:noAutofit/>
          </a:bodyPr>
          <a:lstStyle>
            <a:lvl1pPr marL="0" indent="0">
              <a:buNone/>
              <a:defRPr sz="1800" i="1"/>
            </a:lvl1pPr>
          </a:lstStyle>
          <a:p>
            <a:pPr lvl="0"/>
            <a:r>
              <a:rPr lang="en-US" dirty="0"/>
              <a:t>Click to edit Master text styles (caption)</a:t>
            </a:r>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6215743" y="589046"/>
            <a:ext cx="5138057" cy="1000267"/>
          </a:xfrm>
          <a:noFill/>
        </p:spPr>
        <p:txBody>
          <a:bodyPr lIns="72000" tIns="72000" rIns="72000" bIns="72000">
            <a:noAutofit/>
          </a:bodyPr>
          <a:lstStyle>
            <a:lvl1pPr>
              <a:defRPr sz="4400">
                <a:solidFill>
                  <a:schemeClr val="tx2"/>
                </a:solidFill>
                <a:highlight>
                  <a:srgbClr val="FFD34E"/>
                </a:highlight>
              </a:defRPr>
            </a:lvl1pPr>
          </a:lstStyle>
          <a:p>
            <a:r>
              <a:rPr lang="en-US"/>
              <a:t>Click to edit Master title style</a:t>
            </a:r>
            <a:endParaRPr lang="en-IE" dirty="0"/>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6215743" y="1895333"/>
            <a:ext cx="5138056" cy="3845577"/>
          </a:xfrm>
          <a:noFill/>
        </p:spPr>
        <p:txBody>
          <a:bodyPr>
            <a:noAutofit/>
          </a:bodyPr>
          <a:lstStyle>
            <a:lvl1pPr marL="0" indent="0">
              <a:buClr>
                <a:schemeClr val="bg1"/>
              </a:buClr>
              <a:buSzPct val="150000"/>
              <a:buFont typeface="Arial" panose="020B0604020202020204" pitchFamily="34" charset="0"/>
              <a:buNone/>
              <a:defRPr sz="2000">
                <a:solidFill>
                  <a:schemeClr val="bg1"/>
                </a:solidFill>
              </a:defRPr>
            </a:lvl1pPr>
          </a:lstStyle>
          <a:p>
            <a:pPr lvl="0"/>
            <a:r>
              <a:rPr lang="en-US"/>
              <a:t>Click to edit Master text styles</a:t>
            </a:r>
          </a:p>
        </p:txBody>
      </p:sp>
      <p:pic>
        <p:nvPicPr>
          <p:cNvPr id="6" name="Picture 5" descr="A blue flag with yellow stars and stripes&#10;&#10;Description automatically generated">
            <a:extLst>
              <a:ext uri="{FF2B5EF4-FFF2-40B4-BE49-F238E27FC236}">
                <a16:creationId xmlns:a16="http://schemas.microsoft.com/office/drawing/2014/main" id="{F07C9B7E-A9F7-E74E-8B7F-3BB737CA398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9" name="Picture 8" descr="A blue flag with yellow stars and stripes&#10;&#10;Description automatically generated">
            <a:extLst>
              <a:ext uri="{FF2B5EF4-FFF2-40B4-BE49-F238E27FC236}">
                <a16:creationId xmlns:a16="http://schemas.microsoft.com/office/drawing/2014/main" id="{B7786630-3DC2-B1C3-65DD-397E4461975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Tree>
    <p:extLst>
      <p:ext uri="{BB962C8B-B14F-4D97-AF65-F5344CB8AC3E}">
        <p14:creationId xmlns:p14="http://schemas.microsoft.com/office/powerpoint/2010/main" val="25452073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in 2 columns and big photo">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7773642" y="0"/>
            <a:ext cx="4418358"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9" name="Title 1">
            <a:extLst>
              <a:ext uri="{FF2B5EF4-FFF2-40B4-BE49-F238E27FC236}">
                <a16:creationId xmlns:a16="http://schemas.microsoft.com/office/drawing/2014/main" id="{278936A4-CDCB-C345-F71F-92F2A35F2AF4}"/>
              </a:ext>
            </a:extLst>
          </p:cNvPr>
          <p:cNvSpPr>
            <a:spLocks noGrp="1"/>
          </p:cNvSpPr>
          <p:nvPr>
            <p:ph type="title"/>
          </p:nvPr>
        </p:nvSpPr>
        <p:spPr>
          <a:xfrm>
            <a:off x="838200" y="461067"/>
            <a:ext cx="7915275" cy="717240"/>
          </a:xfrm>
          <a:solidFill>
            <a:schemeClr val="bg1"/>
          </a:solidFill>
        </p:spPr>
        <p:txBody>
          <a:bodyPr>
            <a:noAutofit/>
          </a:bodyPr>
          <a:lstStyle>
            <a:lvl1pPr>
              <a:defRPr sz="4400"/>
            </a:lvl1pPr>
          </a:lstStyle>
          <a:p>
            <a:r>
              <a:rPr lang="en-US"/>
              <a:t>Click to edit Master title style</a:t>
            </a:r>
            <a:endParaRPr lang="en-IE" dirty="0"/>
          </a:p>
        </p:txBody>
      </p:sp>
      <p:sp>
        <p:nvSpPr>
          <p:cNvPr id="6" name="Content Placeholder 2">
            <a:extLst>
              <a:ext uri="{FF2B5EF4-FFF2-40B4-BE49-F238E27FC236}">
                <a16:creationId xmlns:a16="http://schemas.microsoft.com/office/drawing/2014/main" id="{BFE590DB-1C31-60F0-D6F8-A1706796115D}"/>
              </a:ext>
            </a:extLst>
          </p:cNvPr>
          <p:cNvSpPr>
            <a:spLocks noGrp="1"/>
          </p:cNvSpPr>
          <p:nvPr>
            <p:ph sz="half" idx="13"/>
          </p:nvPr>
        </p:nvSpPr>
        <p:spPr>
          <a:xfrm>
            <a:off x="838200" y="1833753"/>
            <a:ext cx="2974761" cy="3638550"/>
          </a:xfrm>
          <a:noFill/>
        </p:spPr>
        <p:txBody>
          <a:bodyPr>
            <a:noAutofit/>
          </a:bodyPr>
          <a:lstStyle>
            <a:lvl1pPr marL="0" inden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094C5D68-6EAE-4A7A-7185-241C6CF3B9BB}"/>
              </a:ext>
            </a:extLst>
          </p:cNvPr>
          <p:cNvSpPr>
            <a:spLocks noGrp="1"/>
          </p:cNvSpPr>
          <p:nvPr>
            <p:ph sz="half" idx="12"/>
          </p:nvPr>
        </p:nvSpPr>
        <p:spPr>
          <a:xfrm>
            <a:off x="4305921" y="1833753"/>
            <a:ext cx="2974761" cy="3638550"/>
          </a:xfrm>
          <a:noFill/>
        </p:spPr>
        <p:txBody>
          <a:bodyPr>
            <a:noAutofit/>
          </a:bodyPr>
          <a:lstStyle>
            <a:lvl1pPr marL="0" indent="0">
              <a:buNone/>
              <a:defRPr sz="2000">
                <a:solidFill>
                  <a:schemeClr val="tx1"/>
                </a:solidFill>
              </a:defRPr>
            </a:lvl1pPr>
          </a:lstStyle>
          <a:p>
            <a:pPr lvl="0"/>
            <a:r>
              <a:rPr lang="en-US"/>
              <a:t>Click to edit Master text styles</a:t>
            </a:r>
          </a:p>
        </p:txBody>
      </p:sp>
      <p:pic>
        <p:nvPicPr>
          <p:cNvPr id="2" name="Picture 1" descr="A blue flag with yellow stars&#10;&#10;Description automatically generated">
            <a:extLst>
              <a:ext uri="{FF2B5EF4-FFF2-40B4-BE49-F238E27FC236}">
                <a16:creationId xmlns:a16="http://schemas.microsoft.com/office/drawing/2014/main" id="{901A7271-B7CF-4C49-1423-D7CA7ECEF27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5" name="Picture 4" descr="A blue flag with yellow stars&#10;&#10;Description automatically generated">
            <a:extLst>
              <a:ext uri="{FF2B5EF4-FFF2-40B4-BE49-F238E27FC236}">
                <a16:creationId xmlns:a16="http://schemas.microsoft.com/office/drawing/2014/main" id="{C0DCEE1B-27AC-37B6-7683-71F823E43E9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sp>
        <p:nvSpPr>
          <p:cNvPr id="7" name="Slide Number Placeholder 5">
            <a:extLst>
              <a:ext uri="{FF2B5EF4-FFF2-40B4-BE49-F238E27FC236}">
                <a16:creationId xmlns:a16="http://schemas.microsoft.com/office/drawing/2014/main" id="{6397D846-EECB-7092-C88A-21E2250BDEB7}"/>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8" name="Footer Placeholder 8">
            <a:extLst>
              <a:ext uri="{FF2B5EF4-FFF2-40B4-BE49-F238E27FC236}">
                <a16:creationId xmlns:a16="http://schemas.microsoft.com/office/drawing/2014/main" id="{296A4E82-A1A1-EFC7-7768-E6DDC71C4345}"/>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dirty="0"/>
          </a:p>
        </p:txBody>
      </p:sp>
    </p:spTree>
    <p:extLst>
      <p:ext uri="{BB962C8B-B14F-4D97-AF65-F5344CB8AC3E}">
        <p14:creationId xmlns:p14="http://schemas.microsoft.com/office/powerpoint/2010/main" val="42559539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photos and three text boxes">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41187F8-6993-4E2B-6622-C25429339D60}"/>
              </a:ext>
            </a:extLst>
          </p:cNvPr>
          <p:cNvSpPr>
            <a:spLocks noGrp="1"/>
          </p:cNvSpPr>
          <p:nvPr>
            <p:ph type="title"/>
          </p:nvPr>
        </p:nvSpPr>
        <p:spPr>
          <a:xfrm>
            <a:off x="838200" y="365126"/>
            <a:ext cx="10515602" cy="816904"/>
          </a:xfrm>
        </p:spPr>
        <p:txBody>
          <a:bodyPr>
            <a:noAutofit/>
          </a:bodyPr>
          <a:lstStyle>
            <a:lvl1pPr algn="l" defTabSz="914400" rtl="0" eaLnBrk="1" latinLnBrk="0" hangingPunct="1">
              <a:lnSpc>
                <a:spcPct val="90000"/>
              </a:lnSpc>
              <a:spcBef>
                <a:spcPct val="0"/>
              </a:spcBef>
              <a:buNone/>
              <a:defRPr lang="en-IE" sz="4400" kern="1200" dirty="0">
                <a:solidFill>
                  <a:schemeClr val="tx2"/>
                </a:solidFill>
                <a:latin typeface="+mj-lt"/>
                <a:ea typeface="+mj-ea"/>
                <a:cs typeface="+mj-cs"/>
              </a:defRPr>
            </a:lvl1pPr>
          </a:lstStyle>
          <a:p>
            <a:r>
              <a:rPr lang="en-US"/>
              <a:t>Click to edit Master title style</a:t>
            </a:r>
            <a:endParaRPr lang="en-IE" dirty="0"/>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72591"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5" name="Text Placeholder 4">
            <a:extLst>
              <a:ext uri="{FF2B5EF4-FFF2-40B4-BE49-F238E27FC236}">
                <a16:creationId xmlns:a16="http://schemas.microsoft.com/office/drawing/2014/main" id="{953FA7EE-FB05-1C4E-138A-F50BCF45EECE}"/>
              </a:ext>
            </a:extLst>
          </p:cNvPr>
          <p:cNvSpPr>
            <a:spLocks noGrp="1"/>
          </p:cNvSpPr>
          <p:nvPr>
            <p:ph type="body" sz="quarter" idx="29"/>
          </p:nvPr>
        </p:nvSpPr>
        <p:spPr>
          <a:xfrm>
            <a:off x="873125" y="4591050"/>
            <a:ext cx="3008313" cy="1103313"/>
          </a:xfrm>
        </p:spPr>
        <p:txBody>
          <a:bodyPr>
            <a:noAutofit/>
          </a:bodyPr>
          <a:lstStyle>
            <a:lvl1pPr marL="0" indent="0">
              <a:buNone/>
              <a:defRPr/>
            </a:lvl1pPr>
          </a:lstStyle>
          <a:p>
            <a:pPr lvl="0"/>
            <a:r>
              <a:rPr lang="en-US"/>
              <a:t>Click to edit Master text styles</a:t>
            </a:r>
          </a:p>
        </p:txBody>
      </p:sp>
      <p:sp>
        <p:nvSpPr>
          <p:cNvPr id="7" name="Google Shape;72;p30">
            <a:extLst>
              <a:ext uri="{FF2B5EF4-FFF2-40B4-BE49-F238E27FC236}">
                <a16:creationId xmlns:a16="http://schemas.microsoft.com/office/drawing/2014/main" id="{463AB235-233D-D0DB-E16C-CB9366541FFD}"/>
              </a:ext>
            </a:extLst>
          </p:cNvPr>
          <p:cNvSpPr>
            <a:spLocks noGrp="1"/>
          </p:cNvSpPr>
          <p:nvPr>
            <p:ph type="pic" idx="27"/>
          </p:nvPr>
        </p:nvSpPr>
        <p:spPr>
          <a:xfrm>
            <a:off x="4608944"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9" name="Text Placeholder 4">
            <a:extLst>
              <a:ext uri="{FF2B5EF4-FFF2-40B4-BE49-F238E27FC236}">
                <a16:creationId xmlns:a16="http://schemas.microsoft.com/office/drawing/2014/main" id="{321AD6DD-14BD-E044-8AD7-2881DB891822}"/>
              </a:ext>
            </a:extLst>
          </p:cNvPr>
          <p:cNvSpPr>
            <a:spLocks noGrp="1"/>
          </p:cNvSpPr>
          <p:nvPr>
            <p:ph type="body" sz="quarter" idx="30"/>
          </p:nvPr>
        </p:nvSpPr>
        <p:spPr>
          <a:xfrm>
            <a:off x="4609133" y="4611671"/>
            <a:ext cx="3008313" cy="1103313"/>
          </a:xfrm>
        </p:spPr>
        <p:txBody>
          <a:bodyPr>
            <a:noAutofit/>
          </a:bodyPr>
          <a:lstStyle>
            <a:lvl1pPr marL="0" indent="0">
              <a:buNone/>
              <a:defRPr/>
            </a:lvl1pPr>
          </a:lstStyle>
          <a:p>
            <a:pPr lvl="0"/>
            <a:r>
              <a:rPr lang="en-US"/>
              <a:t>Click to edit Master text styles</a:t>
            </a:r>
          </a:p>
        </p:txBody>
      </p:sp>
      <p:sp>
        <p:nvSpPr>
          <p:cNvPr id="8" name="Google Shape;72;p30">
            <a:extLst>
              <a:ext uri="{FF2B5EF4-FFF2-40B4-BE49-F238E27FC236}">
                <a16:creationId xmlns:a16="http://schemas.microsoft.com/office/drawing/2014/main" id="{18BFCAC6-D624-8622-7879-6E32A21B7DBA}"/>
              </a:ext>
            </a:extLst>
          </p:cNvPr>
          <p:cNvSpPr>
            <a:spLocks noGrp="1"/>
          </p:cNvSpPr>
          <p:nvPr>
            <p:ph type="pic" idx="28"/>
          </p:nvPr>
        </p:nvSpPr>
        <p:spPr>
          <a:xfrm>
            <a:off x="8345298"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10" name="Text Placeholder 4">
            <a:extLst>
              <a:ext uri="{FF2B5EF4-FFF2-40B4-BE49-F238E27FC236}">
                <a16:creationId xmlns:a16="http://schemas.microsoft.com/office/drawing/2014/main" id="{12415A3E-5C31-4007-8208-34FF613FDA4D}"/>
              </a:ext>
            </a:extLst>
          </p:cNvPr>
          <p:cNvSpPr>
            <a:spLocks noGrp="1"/>
          </p:cNvSpPr>
          <p:nvPr>
            <p:ph type="body" sz="quarter" idx="31"/>
          </p:nvPr>
        </p:nvSpPr>
        <p:spPr>
          <a:xfrm>
            <a:off x="8345487" y="4611671"/>
            <a:ext cx="3008313" cy="1103313"/>
          </a:xfrm>
        </p:spPr>
        <p:txBody>
          <a:bodyPr>
            <a:noAutofit/>
          </a:bodyPr>
          <a:lstStyle>
            <a:lvl1pPr marL="0" indent="0">
              <a:buNone/>
              <a:defRPr/>
            </a:lvl1pPr>
          </a:lstStyle>
          <a:p>
            <a:pPr lvl="0"/>
            <a:r>
              <a:rPr lang="en-US"/>
              <a:t>Click to edit Master text styles</a:t>
            </a:r>
          </a:p>
        </p:txBody>
      </p:sp>
      <p:sp>
        <p:nvSpPr>
          <p:cNvPr id="2" name="Slide Number Placeholder 5">
            <a:extLst>
              <a:ext uri="{FF2B5EF4-FFF2-40B4-BE49-F238E27FC236}">
                <a16:creationId xmlns:a16="http://schemas.microsoft.com/office/drawing/2014/main" id="{3314E959-31F1-870D-FAE7-99D8E633302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6" name="Footer Placeholder 8">
            <a:extLst>
              <a:ext uri="{FF2B5EF4-FFF2-40B4-BE49-F238E27FC236}">
                <a16:creationId xmlns:a16="http://schemas.microsoft.com/office/drawing/2014/main" id="{F6ADE38F-D638-BFB1-E702-D0F6D0CB0164}"/>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5284891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hotos and three coloured text boxes">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41187F8-6993-4E2B-6622-C25429339D60}"/>
              </a:ext>
            </a:extLst>
          </p:cNvPr>
          <p:cNvSpPr>
            <a:spLocks noGrp="1"/>
          </p:cNvSpPr>
          <p:nvPr>
            <p:ph type="title"/>
          </p:nvPr>
        </p:nvSpPr>
        <p:spPr>
          <a:xfrm>
            <a:off x="838200" y="365126"/>
            <a:ext cx="10515602" cy="816904"/>
          </a:xfrm>
        </p:spPr>
        <p:txBody>
          <a:bodyPr>
            <a:noAutofit/>
          </a:bodyPr>
          <a:lstStyle>
            <a:lvl1pPr algn="l" defTabSz="914400" rtl="0" eaLnBrk="1" latinLnBrk="0" hangingPunct="1">
              <a:lnSpc>
                <a:spcPct val="90000"/>
              </a:lnSpc>
              <a:spcBef>
                <a:spcPct val="0"/>
              </a:spcBef>
              <a:buNone/>
              <a:defRPr lang="en-IE" sz="4400" kern="1200" dirty="0">
                <a:solidFill>
                  <a:schemeClr val="tx2"/>
                </a:solidFill>
                <a:latin typeface="+mj-lt"/>
                <a:ea typeface="+mj-ea"/>
                <a:cs typeface="+mj-cs"/>
              </a:defRPr>
            </a:lvl1pPr>
          </a:lstStyle>
          <a:p>
            <a:r>
              <a:rPr lang="en-US"/>
              <a:t>Click to edit Master title style</a:t>
            </a:r>
            <a:endParaRPr lang="en-IE" dirty="0"/>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72591"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5" name="Text Placeholder 4">
            <a:extLst>
              <a:ext uri="{FF2B5EF4-FFF2-40B4-BE49-F238E27FC236}">
                <a16:creationId xmlns:a16="http://schemas.microsoft.com/office/drawing/2014/main" id="{953FA7EE-FB05-1C4E-138A-F50BCF45EECE}"/>
              </a:ext>
            </a:extLst>
          </p:cNvPr>
          <p:cNvSpPr>
            <a:spLocks noGrp="1"/>
          </p:cNvSpPr>
          <p:nvPr>
            <p:ph type="body" sz="quarter" idx="29"/>
          </p:nvPr>
        </p:nvSpPr>
        <p:spPr>
          <a:xfrm>
            <a:off x="873125" y="4591050"/>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7" name="Google Shape;72;p30">
            <a:extLst>
              <a:ext uri="{FF2B5EF4-FFF2-40B4-BE49-F238E27FC236}">
                <a16:creationId xmlns:a16="http://schemas.microsoft.com/office/drawing/2014/main" id="{463AB235-233D-D0DB-E16C-CB9366541FFD}"/>
              </a:ext>
            </a:extLst>
          </p:cNvPr>
          <p:cNvSpPr>
            <a:spLocks noGrp="1"/>
          </p:cNvSpPr>
          <p:nvPr>
            <p:ph type="pic" idx="27"/>
          </p:nvPr>
        </p:nvSpPr>
        <p:spPr>
          <a:xfrm>
            <a:off x="4608944"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9" name="Text Placeholder 4">
            <a:extLst>
              <a:ext uri="{FF2B5EF4-FFF2-40B4-BE49-F238E27FC236}">
                <a16:creationId xmlns:a16="http://schemas.microsoft.com/office/drawing/2014/main" id="{321AD6DD-14BD-E044-8AD7-2881DB891822}"/>
              </a:ext>
            </a:extLst>
          </p:cNvPr>
          <p:cNvSpPr>
            <a:spLocks noGrp="1"/>
          </p:cNvSpPr>
          <p:nvPr>
            <p:ph type="body" sz="quarter" idx="30"/>
          </p:nvPr>
        </p:nvSpPr>
        <p:spPr>
          <a:xfrm>
            <a:off x="4609133" y="4611671"/>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8" name="Google Shape;72;p30">
            <a:extLst>
              <a:ext uri="{FF2B5EF4-FFF2-40B4-BE49-F238E27FC236}">
                <a16:creationId xmlns:a16="http://schemas.microsoft.com/office/drawing/2014/main" id="{18BFCAC6-D624-8622-7879-6E32A21B7DBA}"/>
              </a:ext>
            </a:extLst>
          </p:cNvPr>
          <p:cNvSpPr>
            <a:spLocks noGrp="1"/>
          </p:cNvSpPr>
          <p:nvPr>
            <p:ph type="pic" idx="28"/>
          </p:nvPr>
        </p:nvSpPr>
        <p:spPr>
          <a:xfrm>
            <a:off x="8345298"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10" name="Text Placeholder 4">
            <a:extLst>
              <a:ext uri="{FF2B5EF4-FFF2-40B4-BE49-F238E27FC236}">
                <a16:creationId xmlns:a16="http://schemas.microsoft.com/office/drawing/2014/main" id="{12415A3E-5C31-4007-8208-34FF613FDA4D}"/>
              </a:ext>
            </a:extLst>
          </p:cNvPr>
          <p:cNvSpPr>
            <a:spLocks noGrp="1"/>
          </p:cNvSpPr>
          <p:nvPr>
            <p:ph type="body" sz="quarter" idx="31"/>
          </p:nvPr>
        </p:nvSpPr>
        <p:spPr>
          <a:xfrm>
            <a:off x="8345487" y="4611671"/>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0E52517C-B46F-A98F-0643-A97107DEC79E}"/>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2" name="Footer Placeholder 8">
            <a:extLst>
              <a:ext uri="{FF2B5EF4-FFF2-40B4-BE49-F238E27FC236}">
                <a16:creationId xmlns:a16="http://schemas.microsoft.com/office/drawing/2014/main" id="{2D6F6E54-ED8F-C9DE-9355-5B2E347C244D}"/>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2021836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a coloured text box">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30C1291-4A16-4E7F-D6F2-0662C6CCE1C1}"/>
              </a:ext>
            </a:extLst>
          </p:cNvPr>
          <p:cNvSpPr>
            <a:spLocks noGrp="1"/>
          </p:cNvSpPr>
          <p:nvPr>
            <p:ph type="title"/>
          </p:nvPr>
        </p:nvSpPr>
        <p:spPr>
          <a:xfrm>
            <a:off x="838200" y="365126"/>
            <a:ext cx="10515600" cy="816904"/>
          </a:xfrm>
        </p:spPr>
        <p:txBody>
          <a:bodyPr>
            <a:noAutofit/>
          </a:bodyPr>
          <a:lstStyle>
            <a:lvl1pPr>
              <a:defRPr/>
            </a:lvl1pPr>
          </a:lstStyle>
          <a:p>
            <a:r>
              <a:rPr lang="en-US"/>
              <a:t>Click to edit Master title style</a:t>
            </a:r>
            <a:endParaRPr lang="en-IE" dirty="0"/>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38200" y="1706136"/>
            <a:ext cx="4840275" cy="346317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8" name="Content Placeholder 2">
            <a:extLst>
              <a:ext uri="{FF2B5EF4-FFF2-40B4-BE49-F238E27FC236}">
                <a16:creationId xmlns:a16="http://schemas.microsoft.com/office/drawing/2014/main" id="{621CCFCC-12CB-E276-21C2-DAA2C8D36EC9}"/>
              </a:ext>
            </a:extLst>
          </p:cNvPr>
          <p:cNvSpPr>
            <a:spLocks noGrp="1"/>
          </p:cNvSpPr>
          <p:nvPr>
            <p:ph sz="half" idx="19"/>
          </p:nvPr>
        </p:nvSpPr>
        <p:spPr>
          <a:xfrm>
            <a:off x="6393779" y="1706137"/>
            <a:ext cx="4960021" cy="3463178"/>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2" name="Slide Number Placeholder 5">
            <a:extLst>
              <a:ext uri="{FF2B5EF4-FFF2-40B4-BE49-F238E27FC236}">
                <a16:creationId xmlns:a16="http://schemas.microsoft.com/office/drawing/2014/main" id="{9240A71C-FBDC-ABE7-AF08-221E5E62954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Footer Placeholder 8">
            <a:extLst>
              <a:ext uri="{FF2B5EF4-FFF2-40B4-BE49-F238E27FC236}">
                <a16:creationId xmlns:a16="http://schemas.microsoft.com/office/drawing/2014/main" id="{C1FACF7A-9967-0A10-F75B-7E70FCAB2B76}"/>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E"/>
          </a:p>
        </p:txBody>
      </p:sp>
    </p:spTree>
    <p:extLst>
      <p:ext uri="{BB962C8B-B14F-4D97-AF65-F5344CB8AC3E}">
        <p14:creationId xmlns:p14="http://schemas.microsoft.com/office/powerpoint/2010/main" val="16305228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Quote positive logo">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3559404-34AB-2AB1-76B4-CB85000D699F}"/>
              </a:ext>
            </a:extLst>
          </p:cNvPr>
          <p:cNvSpPr>
            <a:spLocks noGrp="1"/>
          </p:cNvSpPr>
          <p:nvPr>
            <p:ph type="title"/>
          </p:nvPr>
        </p:nvSpPr>
        <p:spPr>
          <a:xfrm>
            <a:off x="0" y="-816904"/>
            <a:ext cx="10515600" cy="816904"/>
          </a:xfrm>
        </p:spPr>
        <p:txBody>
          <a:bodyPr/>
          <a:lstStyle>
            <a:lvl1pPr>
              <a:defRPr>
                <a:solidFill>
                  <a:schemeClr val="tx1">
                    <a:lumMod val="65000"/>
                    <a:lumOff val="35000"/>
                  </a:schemeClr>
                </a:solidFill>
              </a:defRPr>
            </a:lvl1pPr>
          </a:lstStyle>
          <a:p>
            <a:r>
              <a:rPr lang="en-US"/>
              <a:t>Click to edit Master title style</a:t>
            </a:r>
            <a:endParaRPr lang="en-IE" dirty="0"/>
          </a:p>
        </p:txBody>
      </p:sp>
      <p:sp>
        <p:nvSpPr>
          <p:cNvPr id="6" name="Picture Placeholder 5">
            <a:extLst>
              <a:ext uri="{FF2B5EF4-FFF2-40B4-BE49-F238E27FC236}">
                <a16:creationId xmlns:a16="http://schemas.microsoft.com/office/drawing/2014/main" id="{A012AF7B-3A7E-8763-817E-DD321C64A6B1}"/>
              </a:ext>
            </a:extLst>
          </p:cNvPr>
          <p:cNvSpPr>
            <a:spLocks noGrp="1"/>
          </p:cNvSpPr>
          <p:nvPr>
            <p:ph type="pic" sz="quarter" idx="11"/>
          </p:nvPr>
        </p:nvSpPr>
        <p:spPr>
          <a:xfrm>
            <a:off x="0" y="0"/>
            <a:ext cx="12238038" cy="6858000"/>
          </a:xfrm>
          <a:solidFill>
            <a:schemeClr val="bg2"/>
          </a:solidFill>
        </p:spPr>
        <p:txBody>
          <a:bodyPr/>
          <a:lstStyle>
            <a:lvl1pPr marL="0" indent="0">
              <a:buNone/>
              <a:defRPr>
                <a:solidFill>
                  <a:schemeClr val="tx2"/>
                </a:solidFill>
              </a:defRPr>
            </a:lvl1pPr>
          </a:lstStyle>
          <a:p>
            <a:r>
              <a:rPr lang="en-US"/>
              <a:t>Click icon to add picture</a:t>
            </a:r>
            <a:endParaRPr lang="en-IE" dirty="0"/>
          </a:p>
        </p:txBody>
      </p:sp>
      <p:sp>
        <p:nvSpPr>
          <p:cNvPr id="8" name="Content Placeholder 7">
            <a:extLst>
              <a:ext uri="{FF2B5EF4-FFF2-40B4-BE49-F238E27FC236}">
                <a16:creationId xmlns:a16="http://schemas.microsoft.com/office/drawing/2014/main" id="{68A2B82B-3461-6DA2-3E41-F3AC81391822}"/>
              </a:ext>
            </a:extLst>
          </p:cNvPr>
          <p:cNvSpPr>
            <a:spLocks noGrp="1"/>
          </p:cNvSpPr>
          <p:nvPr>
            <p:ph sz="quarter" idx="12"/>
          </p:nvPr>
        </p:nvSpPr>
        <p:spPr>
          <a:xfrm>
            <a:off x="0" y="994438"/>
            <a:ext cx="6096000" cy="4521200"/>
          </a:xfrm>
          <a:solidFill>
            <a:schemeClr val="tx2"/>
          </a:solidFill>
        </p:spPr>
        <p:txBody>
          <a:bodyPr lIns="504000" anchor="ctr">
            <a:noAutofit/>
          </a:bodyPr>
          <a:lstStyle>
            <a:lvl1pPr marL="0" indent="0">
              <a:buNone/>
              <a:defRPr/>
            </a:lvl1pPr>
            <a:lvl2pPr marL="457200" indent="0">
              <a:buNone/>
              <a:defRPr lang="en-US" sz="2400" b="1" i="1" kern="1200" dirty="0">
                <a:solidFill>
                  <a:schemeClr val="bg1"/>
                </a:solidFill>
                <a:latin typeface="+mn-lt"/>
                <a:ea typeface="+mn-ea"/>
                <a:cs typeface="+mn-cs"/>
              </a:defRPr>
            </a:lvl2pPr>
          </a:lstStyle>
          <a:p>
            <a:pPr lvl="0"/>
            <a:r>
              <a:rPr lang="en-US"/>
              <a:t>Click to edit Master text styles</a:t>
            </a:r>
          </a:p>
        </p:txBody>
      </p:sp>
      <p:pic>
        <p:nvPicPr>
          <p:cNvPr id="13" name="Google Shape;66;p29" descr="Quote">
            <a:extLst>
              <a:ext uri="{FF2B5EF4-FFF2-40B4-BE49-F238E27FC236}">
                <a16:creationId xmlns:a16="http://schemas.microsoft.com/office/drawing/2014/main" id="{2BA61D73-E039-6C69-A4A9-27D86CB30D1D}"/>
              </a:ext>
            </a:extLst>
          </p:cNvPr>
          <p:cNvPicPr preferRelativeResize="0"/>
          <p:nvPr/>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3" name="Picture 2" descr="A blue flag with yellow stars&#10;&#10;Description automatically generated">
            <a:extLst>
              <a:ext uri="{FF2B5EF4-FFF2-40B4-BE49-F238E27FC236}">
                <a16:creationId xmlns:a16="http://schemas.microsoft.com/office/drawing/2014/main" id="{BE2FFB7F-6A6F-E203-E2CE-AAC503E40FF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5" name="Google Shape;66;p29" descr="Quote">
            <a:extLst>
              <a:ext uri="{FF2B5EF4-FFF2-40B4-BE49-F238E27FC236}">
                <a16:creationId xmlns:a16="http://schemas.microsoft.com/office/drawing/2014/main" id="{D61A7912-F509-F977-C8A3-05B55096DDA4}"/>
              </a:ext>
            </a:extLst>
          </p:cNvPr>
          <p:cNvPicPr preferRelativeResize="0"/>
          <p:nvPr userDrawn="1"/>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7" name="Picture 6" descr="A blue flag with yellow stars&#10;&#10;Description automatically generated">
            <a:extLst>
              <a:ext uri="{FF2B5EF4-FFF2-40B4-BE49-F238E27FC236}">
                <a16:creationId xmlns:a16="http://schemas.microsoft.com/office/drawing/2014/main" id="{519F3A2E-810F-F3DF-534B-DFE8563EDCF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sp>
        <p:nvSpPr>
          <p:cNvPr id="9" name="Slide Number Placeholder 5">
            <a:extLst>
              <a:ext uri="{FF2B5EF4-FFF2-40B4-BE49-F238E27FC236}">
                <a16:creationId xmlns:a16="http://schemas.microsoft.com/office/drawing/2014/main" id="{AC0BD146-26A9-B2E3-790A-137432E6994D}"/>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2" name="Footer Placeholder 8">
            <a:extLst>
              <a:ext uri="{FF2B5EF4-FFF2-40B4-BE49-F238E27FC236}">
                <a16:creationId xmlns:a16="http://schemas.microsoft.com/office/drawing/2014/main" id="{3E557AF9-465E-61C3-8C33-29231AE45BB4}"/>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dirty="0"/>
          </a:p>
        </p:txBody>
      </p:sp>
    </p:spTree>
    <p:extLst>
      <p:ext uri="{BB962C8B-B14F-4D97-AF65-F5344CB8AC3E}">
        <p14:creationId xmlns:p14="http://schemas.microsoft.com/office/powerpoint/2010/main" val="21513491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negative logo">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16039EEF-B8E6-4383-4827-068F0611752D}"/>
              </a:ext>
            </a:extLst>
          </p:cNvPr>
          <p:cNvSpPr>
            <a:spLocks noGrp="1"/>
          </p:cNvSpPr>
          <p:nvPr>
            <p:ph type="pic" sz="quarter" idx="11"/>
          </p:nvPr>
        </p:nvSpPr>
        <p:spPr>
          <a:xfrm>
            <a:off x="0" y="0"/>
            <a:ext cx="12238038" cy="6858000"/>
          </a:xfrm>
          <a:solidFill>
            <a:schemeClr val="tx2"/>
          </a:solidFill>
        </p:spPr>
        <p:txBody>
          <a:bodyPr/>
          <a:lstStyle>
            <a:lvl1pPr marL="0" indent="0">
              <a:buNone/>
              <a:defRPr>
                <a:solidFill>
                  <a:schemeClr val="bg1"/>
                </a:solidFill>
              </a:defRPr>
            </a:lvl1pPr>
          </a:lstStyle>
          <a:p>
            <a:r>
              <a:rPr lang="en-US"/>
              <a:t>Click icon to add picture</a:t>
            </a:r>
            <a:endParaRPr lang="en-IE" dirty="0"/>
          </a:p>
        </p:txBody>
      </p:sp>
      <p:sp>
        <p:nvSpPr>
          <p:cNvPr id="7" name="Content Placeholder 7">
            <a:extLst>
              <a:ext uri="{FF2B5EF4-FFF2-40B4-BE49-F238E27FC236}">
                <a16:creationId xmlns:a16="http://schemas.microsoft.com/office/drawing/2014/main" id="{1BE876A1-64BE-0A6D-B28E-A01C8883D1FD}"/>
              </a:ext>
            </a:extLst>
          </p:cNvPr>
          <p:cNvSpPr>
            <a:spLocks noGrp="1"/>
          </p:cNvSpPr>
          <p:nvPr>
            <p:ph sz="quarter" idx="12"/>
          </p:nvPr>
        </p:nvSpPr>
        <p:spPr>
          <a:xfrm>
            <a:off x="0" y="994438"/>
            <a:ext cx="6096000" cy="4521200"/>
          </a:xfrm>
          <a:solidFill>
            <a:schemeClr val="bg2"/>
          </a:solidFill>
        </p:spPr>
        <p:txBody>
          <a:bodyPr lIns="504000" anchor="ctr">
            <a:noAutofit/>
          </a:bodyPr>
          <a:lstStyle>
            <a:lvl1pPr marL="0" indent="0">
              <a:buNone/>
              <a:defRPr/>
            </a:lvl1pPr>
            <a:lvl2pPr marL="457200" indent="0">
              <a:buNone/>
              <a:defRPr lang="en-US" sz="2400" b="1" i="1" kern="1200" dirty="0">
                <a:solidFill>
                  <a:schemeClr val="tx2"/>
                </a:solidFill>
                <a:latin typeface="+mn-lt"/>
                <a:ea typeface="+mn-ea"/>
                <a:cs typeface="+mn-cs"/>
              </a:defRPr>
            </a:lvl2pPr>
          </a:lstStyle>
          <a:p>
            <a:pPr lvl="0"/>
            <a:r>
              <a:rPr lang="en-US"/>
              <a:t>Click to edit Master text styles</a:t>
            </a:r>
          </a:p>
        </p:txBody>
      </p:sp>
      <p:pic>
        <p:nvPicPr>
          <p:cNvPr id="8" name="Google Shape;66;p29" descr="Quote">
            <a:extLst>
              <a:ext uri="{FF2B5EF4-FFF2-40B4-BE49-F238E27FC236}">
                <a16:creationId xmlns:a16="http://schemas.microsoft.com/office/drawing/2014/main" id="{E1B4A183-929D-5431-B365-FECE6A72A484}"/>
              </a:ext>
            </a:extLst>
          </p:cNvPr>
          <p:cNvPicPr preferRelativeResize="0"/>
          <p:nvPr/>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9" name="Picture 8" descr="A blue flag with yellow stars and stripes&#10;&#10;Description automatically generated">
            <a:extLst>
              <a:ext uri="{FF2B5EF4-FFF2-40B4-BE49-F238E27FC236}">
                <a16:creationId xmlns:a16="http://schemas.microsoft.com/office/drawing/2014/main" id="{E6CD1AA0-BE2D-038C-5423-E271CF1636D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2" name="Title 1">
            <a:extLst>
              <a:ext uri="{FF2B5EF4-FFF2-40B4-BE49-F238E27FC236}">
                <a16:creationId xmlns:a16="http://schemas.microsoft.com/office/drawing/2014/main" id="{51148383-BBA9-7909-CFDF-60BEA0FE957B}"/>
              </a:ext>
            </a:extLst>
          </p:cNvPr>
          <p:cNvSpPr>
            <a:spLocks noGrp="1"/>
          </p:cNvSpPr>
          <p:nvPr>
            <p:ph type="title"/>
          </p:nvPr>
        </p:nvSpPr>
        <p:spPr>
          <a:xfrm>
            <a:off x="0" y="-803511"/>
            <a:ext cx="10515600" cy="816904"/>
          </a:xfrm>
        </p:spPr>
        <p:txBody>
          <a:bodyPr/>
          <a:lstStyle>
            <a:lvl1pPr>
              <a:defRPr>
                <a:solidFill>
                  <a:schemeClr val="bg1">
                    <a:lumMod val="65000"/>
                  </a:schemeClr>
                </a:solidFill>
              </a:defRPr>
            </a:lvl1pPr>
          </a:lstStyle>
          <a:p>
            <a:r>
              <a:rPr lang="en-US"/>
              <a:t>Click to edit Master title style</a:t>
            </a:r>
            <a:endParaRPr lang="en-IE" dirty="0"/>
          </a:p>
        </p:txBody>
      </p:sp>
      <p:pic>
        <p:nvPicPr>
          <p:cNvPr id="6" name="Google Shape;66;p29" descr="Quote">
            <a:extLst>
              <a:ext uri="{FF2B5EF4-FFF2-40B4-BE49-F238E27FC236}">
                <a16:creationId xmlns:a16="http://schemas.microsoft.com/office/drawing/2014/main" id="{DE2EBF53-76CE-6C8F-0861-C3A5D384E180}"/>
              </a:ext>
            </a:extLst>
          </p:cNvPr>
          <p:cNvPicPr preferRelativeResize="0"/>
          <p:nvPr userDrawn="1"/>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10" name="Picture 9" descr="A blue flag with yellow stars and stripes&#10;&#10;Description automatically generated">
            <a:extLst>
              <a:ext uri="{FF2B5EF4-FFF2-40B4-BE49-F238E27FC236}">
                <a16:creationId xmlns:a16="http://schemas.microsoft.com/office/drawing/2014/main" id="{AB87E6E1-A561-866F-CE99-26D96476848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11" name="Slide Number Placeholder 5">
            <a:extLst>
              <a:ext uri="{FF2B5EF4-FFF2-40B4-BE49-F238E27FC236}">
                <a16:creationId xmlns:a16="http://schemas.microsoft.com/office/drawing/2014/main" id="{7765A446-C679-3C21-6DB2-E6E244E9DB9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3" name="Footer Placeholder 8">
            <a:extLst>
              <a:ext uri="{FF2B5EF4-FFF2-40B4-BE49-F238E27FC236}">
                <a16:creationId xmlns:a16="http://schemas.microsoft.com/office/drawing/2014/main" id="{11C79F0A-B650-EE29-9ABF-AC09E7753516}"/>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dirty="0"/>
          </a:p>
        </p:txBody>
      </p:sp>
    </p:spTree>
    <p:extLst>
      <p:ext uri="{BB962C8B-B14F-4D97-AF65-F5344CB8AC3E}">
        <p14:creationId xmlns:p14="http://schemas.microsoft.com/office/powerpoint/2010/main" val="850225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hapter page option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8779EA-6394-AAE5-959A-6BB82A7D90AE}"/>
              </a:ext>
            </a:extLst>
          </p:cNvPr>
          <p:cNvSpPr/>
          <p:nvPr/>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Google Shape;75;p31">
            <a:extLst>
              <a:ext uri="{FF2B5EF4-FFF2-40B4-BE49-F238E27FC236}">
                <a16:creationId xmlns:a16="http://schemas.microsoft.com/office/drawing/2014/main" id="{66DB0E40-389A-4ADF-E594-6BBAB29E7192}"/>
              </a:ext>
            </a:extLst>
          </p:cNvPr>
          <p:cNvSpPr>
            <a:spLocks noGrp="1"/>
          </p:cNvSpPr>
          <p:nvPr>
            <p:ph type="pic" idx="2"/>
          </p:nvPr>
        </p:nvSpPr>
        <p:spPr>
          <a:xfrm>
            <a:off x="0" y="0"/>
            <a:ext cx="12192000" cy="3810000"/>
          </a:xfrm>
          <a:prstGeom prst="rect">
            <a:avLst/>
          </a:prstGeom>
          <a:solidFill>
            <a:schemeClr val="lt2"/>
          </a:solidFill>
          <a:ln>
            <a:noFill/>
          </a:ln>
        </p:spPr>
        <p:txBody>
          <a:bodyPr/>
          <a:lstStyle>
            <a:lvl1pPr marL="0" indent="0">
              <a:buNone/>
              <a:defRPr>
                <a:solidFill>
                  <a:schemeClr val="tx2"/>
                </a:solidFill>
              </a:defRPr>
            </a:lvl1pPr>
          </a:lstStyle>
          <a:p>
            <a:r>
              <a:rPr lang="en-US"/>
              <a:t>Click icon to add picture</a:t>
            </a:r>
            <a:endParaRPr lang="en-IE" dirty="0"/>
          </a:p>
        </p:txBody>
      </p:sp>
      <p:sp>
        <p:nvSpPr>
          <p:cNvPr id="10" name="Title 1">
            <a:extLst>
              <a:ext uri="{FF2B5EF4-FFF2-40B4-BE49-F238E27FC236}">
                <a16:creationId xmlns:a16="http://schemas.microsoft.com/office/drawing/2014/main" id="{BD6BCEAD-64F8-A9C2-D826-FF1F037B20C7}"/>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dirty="0"/>
          </a:p>
        </p:txBody>
      </p:sp>
      <p:sp>
        <p:nvSpPr>
          <p:cNvPr id="8" name="Content Placeholder 6">
            <a:extLst>
              <a:ext uri="{FF2B5EF4-FFF2-40B4-BE49-F238E27FC236}">
                <a16:creationId xmlns:a16="http://schemas.microsoft.com/office/drawing/2014/main" id="{A59C8E60-AD13-6DDB-15AD-A3F8E3F22A78}"/>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
        <p:nvSpPr>
          <p:cNvPr id="2" name="Slide Number Placeholder 5">
            <a:extLst>
              <a:ext uri="{FF2B5EF4-FFF2-40B4-BE49-F238E27FC236}">
                <a16:creationId xmlns:a16="http://schemas.microsoft.com/office/drawing/2014/main" id="{C239B419-47F7-2FF3-C377-FBB7B2DBA65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4" name="Footer Placeholder 8">
            <a:extLst>
              <a:ext uri="{FF2B5EF4-FFF2-40B4-BE49-F238E27FC236}">
                <a16:creationId xmlns:a16="http://schemas.microsoft.com/office/drawing/2014/main" id="{D8C14CF6-6F1D-C458-1F86-A760F31FEEA9}"/>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1545229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ircle picture coloured background">
    <p:bg>
      <p:bgPr>
        <a:solidFill>
          <a:srgbClr val="00339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chemeClr val="bg1"/>
                </a:solidFill>
              </a:defRPr>
            </a:lvl1pPr>
          </a:lstStyle>
          <a:p>
            <a:r>
              <a:rPr lang="en-US"/>
              <a:t>Click to edit Master title style</a:t>
            </a:r>
            <a:endParaRPr lang="en-IE" dirty="0"/>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4152718" y="1683033"/>
            <a:ext cx="3886563" cy="3886563"/>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pic>
        <p:nvPicPr>
          <p:cNvPr id="6" name="Picture 5" descr="A blue flag with yellow stars and stripes&#10;&#10;Description automatically generated">
            <a:extLst>
              <a:ext uri="{FF2B5EF4-FFF2-40B4-BE49-F238E27FC236}">
                <a16:creationId xmlns:a16="http://schemas.microsoft.com/office/drawing/2014/main" id="{43A5598A-C2EA-5505-BEB5-E80CA68AEDA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4" name="Picture 3" descr="A blue flag with yellow stars and stripes&#10;&#10;Description automatically generated">
            <a:extLst>
              <a:ext uri="{FF2B5EF4-FFF2-40B4-BE49-F238E27FC236}">
                <a16:creationId xmlns:a16="http://schemas.microsoft.com/office/drawing/2014/main" id="{3D5D7A7A-28D1-BC55-7F75-53B9E5FBC53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7" name="Slide Number Placeholder 5">
            <a:extLst>
              <a:ext uri="{FF2B5EF4-FFF2-40B4-BE49-F238E27FC236}">
                <a16:creationId xmlns:a16="http://schemas.microsoft.com/office/drawing/2014/main" id="{32B7D111-DE2E-9994-A799-F62F38E83DB4}"/>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3" name="Footer Placeholder 8">
            <a:extLst>
              <a:ext uri="{FF2B5EF4-FFF2-40B4-BE49-F238E27FC236}">
                <a16:creationId xmlns:a16="http://schemas.microsoft.com/office/drawing/2014/main" id="{33A6EEA9-52B7-550C-7CFD-E465C8DB4F84}"/>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2530056208"/>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ircles pictures coloured background">
    <p:bg>
      <p:bgPr>
        <a:solidFill>
          <a:srgbClr val="00339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chemeClr val="bg1"/>
                </a:solidFill>
              </a:defRPr>
            </a:lvl1pPr>
          </a:lstStyle>
          <a:p>
            <a:r>
              <a:rPr lang="en-US"/>
              <a:t>Click to edit Master title style</a:t>
            </a:r>
            <a:endParaRPr lang="en-IE" dirty="0"/>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838200"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8" name="Google Shape;128;p36">
            <a:extLst>
              <a:ext uri="{FF2B5EF4-FFF2-40B4-BE49-F238E27FC236}">
                <a16:creationId xmlns:a16="http://schemas.microsoft.com/office/drawing/2014/main" id="{7DC5575C-474B-C81C-6517-E882E9E5246B}"/>
              </a:ext>
            </a:extLst>
          </p:cNvPr>
          <p:cNvSpPr>
            <a:spLocks noGrp="1"/>
          </p:cNvSpPr>
          <p:nvPr>
            <p:ph type="pic" idx="11"/>
          </p:nvPr>
        </p:nvSpPr>
        <p:spPr>
          <a:xfrm>
            <a:off x="4590896"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10" name="Google Shape;128;p36">
            <a:extLst>
              <a:ext uri="{FF2B5EF4-FFF2-40B4-BE49-F238E27FC236}">
                <a16:creationId xmlns:a16="http://schemas.microsoft.com/office/drawing/2014/main" id="{948E1B30-A652-44AE-9B5E-AC9365965BF4}"/>
              </a:ext>
            </a:extLst>
          </p:cNvPr>
          <p:cNvSpPr>
            <a:spLocks noGrp="1"/>
          </p:cNvSpPr>
          <p:nvPr>
            <p:ph type="pic" idx="12"/>
          </p:nvPr>
        </p:nvSpPr>
        <p:spPr>
          <a:xfrm>
            <a:off x="8343593"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pic>
        <p:nvPicPr>
          <p:cNvPr id="6" name="Picture 5" descr="A blue flag with yellow stars and stripes&#10;&#10;Description automatically generated">
            <a:extLst>
              <a:ext uri="{FF2B5EF4-FFF2-40B4-BE49-F238E27FC236}">
                <a16:creationId xmlns:a16="http://schemas.microsoft.com/office/drawing/2014/main" id="{D4D01C79-8E51-7320-51B2-6B4D1CD158E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3" name="Picture 2" descr="A blue flag with yellow stars and stripes&#10;&#10;Description automatically generated">
            <a:extLst>
              <a:ext uri="{FF2B5EF4-FFF2-40B4-BE49-F238E27FC236}">
                <a16:creationId xmlns:a16="http://schemas.microsoft.com/office/drawing/2014/main" id="{D6200794-8F7F-E0F0-3735-90CCC24A8A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7" name="Slide Number Placeholder 5">
            <a:extLst>
              <a:ext uri="{FF2B5EF4-FFF2-40B4-BE49-F238E27FC236}">
                <a16:creationId xmlns:a16="http://schemas.microsoft.com/office/drawing/2014/main" id="{C6271D99-21D4-ED76-0E54-1ECA6FD71E4F}"/>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
        <p:nvSpPr>
          <p:cNvPr id="4" name="Footer Placeholder 8">
            <a:extLst>
              <a:ext uri="{FF2B5EF4-FFF2-40B4-BE49-F238E27FC236}">
                <a16:creationId xmlns:a16="http://schemas.microsoft.com/office/drawing/2014/main" id="{36249086-331D-49C8-6F5E-1FD73ADA2347}"/>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24758344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Circles pictures white backgroun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rgbClr val="003399"/>
                </a:solidFill>
              </a:defRPr>
            </a:lvl1pPr>
          </a:lstStyle>
          <a:p>
            <a:r>
              <a:rPr lang="en-US"/>
              <a:t>Click to edit Master title style</a:t>
            </a:r>
            <a:endParaRPr lang="en-IE" dirty="0"/>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838200"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8" name="Google Shape;128;p36">
            <a:extLst>
              <a:ext uri="{FF2B5EF4-FFF2-40B4-BE49-F238E27FC236}">
                <a16:creationId xmlns:a16="http://schemas.microsoft.com/office/drawing/2014/main" id="{7DC5575C-474B-C81C-6517-E882E9E5246B}"/>
              </a:ext>
            </a:extLst>
          </p:cNvPr>
          <p:cNvSpPr>
            <a:spLocks noGrp="1"/>
          </p:cNvSpPr>
          <p:nvPr>
            <p:ph type="pic" idx="11"/>
          </p:nvPr>
        </p:nvSpPr>
        <p:spPr>
          <a:xfrm>
            <a:off x="4590896"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10" name="Google Shape;128;p36">
            <a:extLst>
              <a:ext uri="{FF2B5EF4-FFF2-40B4-BE49-F238E27FC236}">
                <a16:creationId xmlns:a16="http://schemas.microsoft.com/office/drawing/2014/main" id="{948E1B30-A652-44AE-9B5E-AC9365965BF4}"/>
              </a:ext>
            </a:extLst>
          </p:cNvPr>
          <p:cNvSpPr>
            <a:spLocks noGrp="1"/>
          </p:cNvSpPr>
          <p:nvPr>
            <p:ph type="pic" idx="12"/>
          </p:nvPr>
        </p:nvSpPr>
        <p:spPr>
          <a:xfrm>
            <a:off x="8343593"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4" name="Slide Number Placeholder 5">
            <a:extLst>
              <a:ext uri="{FF2B5EF4-FFF2-40B4-BE49-F238E27FC236}">
                <a16:creationId xmlns:a16="http://schemas.microsoft.com/office/drawing/2014/main" id="{F37EF38B-E8AF-66F2-44F8-7A5DA7FF345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3" name="Footer Placeholder 8">
            <a:extLst>
              <a:ext uri="{FF2B5EF4-FFF2-40B4-BE49-F238E27FC236}">
                <a16:creationId xmlns:a16="http://schemas.microsoft.com/office/drawing/2014/main" id="{0850E44D-CF7B-5CF4-6BF7-5B2F65007AD4}"/>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4147060328"/>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 Circles pictures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4" name="Google Shape;128;p36">
            <a:extLst>
              <a:ext uri="{FF2B5EF4-FFF2-40B4-BE49-F238E27FC236}">
                <a16:creationId xmlns:a16="http://schemas.microsoft.com/office/drawing/2014/main" id="{C6066961-5253-C2E8-C59C-7D3AEA190748}"/>
              </a:ext>
            </a:extLst>
          </p:cNvPr>
          <p:cNvSpPr>
            <a:spLocks noGrp="1"/>
          </p:cNvSpPr>
          <p:nvPr>
            <p:ph type="pic" idx="2"/>
          </p:nvPr>
        </p:nvSpPr>
        <p:spPr>
          <a:xfrm>
            <a:off x="838200" y="1644073"/>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2887354" y="1792421"/>
            <a:ext cx="2881850" cy="1488229"/>
          </a:xfrm>
        </p:spPr>
        <p:txBody>
          <a:bodyPr>
            <a:noAutofit/>
          </a:bodyPr>
          <a:lstStyle>
            <a:lvl1pPr marL="0" indent="0">
              <a:buNone/>
              <a:defRPr sz="2000"/>
            </a:lvl1pPr>
          </a:lstStyle>
          <a:p>
            <a:pPr lvl="0"/>
            <a:r>
              <a:rPr lang="en-US"/>
              <a:t>Click to edit Master text styles</a:t>
            </a:r>
          </a:p>
        </p:txBody>
      </p:sp>
      <p:sp>
        <p:nvSpPr>
          <p:cNvPr id="22" name="Google Shape;128;p36">
            <a:extLst>
              <a:ext uri="{FF2B5EF4-FFF2-40B4-BE49-F238E27FC236}">
                <a16:creationId xmlns:a16="http://schemas.microsoft.com/office/drawing/2014/main" id="{530B519E-B8E9-0851-34A7-4EBCABDB1F24}"/>
              </a:ext>
            </a:extLst>
          </p:cNvPr>
          <p:cNvSpPr>
            <a:spLocks noGrp="1"/>
          </p:cNvSpPr>
          <p:nvPr>
            <p:ph type="pic" idx="19"/>
          </p:nvPr>
        </p:nvSpPr>
        <p:spPr>
          <a:xfrm>
            <a:off x="838198" y="3793520"/>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dirty="0"/>
          </a:p>
        </p:txBody>
      </p:sp>
      <p:sp>
        <p:nvSpPr>
          <p:cNvPr id="21" name="Content Placeholder 2">
            <a:extLst>
              <a:ext uri="{FF2B5EF4-FFF2-40B4-BE49-F238E27FC236}">
                <a16:creationId xmlns:a16="http://schemas.microsoft.com/office/drawing/2014/main" id="{B7CC6BA2-60D9-1664-3253-8468AB06B3BA}"/>
              </a:ext>
            </a:extLst>
          </p:cNvPr>
          <p:cNvSpPr>
            <a:spLocks noGrp="1"/>
          </p:cNvSpPr>
          <p:nvPr>
            <p:ph sz="half" idx="18"/>
          </p:nvPr>
        </p:nvSpPr>
        <p:spPr>
          <a:xfrm>
            <a:off x="2887352" y="3941868"/>
            <a:ext cx="2881850" cy="1488229"/>
          </a:xfrm>
        </p:spPr>
        <p:txBody>
          <a:bodyPr>
            <a:noAutofit/>
          </a:bodyPr>
          <a:lstStyle>
            <a:lvl1pPr marL="0" indent="0">
              <a:buNone/>
              <a:defRPr sz="2000"/>
            </a:lvl1pPr>
          </a:lstStyle>
          <a:p>
            <a:pPr lvl="0"/>
            <a:r>
              <a:rPr lang="en-US"/>
              <a:t>Click to edit Master text styles</a:t>
            </a:r>
          </a:p>
        </p:txBody>
      </p:sp>
      <p:sp>
        <p:nvSpPr>
          <p:cNvPr id="6" name="Google Shape;128;p36">
            <a:extLst>
              <a:ext uri="{FF2B5EF4-FFF2-40B4-BE49-F238E27FC236}">
                <a16:creationId xmlns:a16="http://schemas.microsoft.com/office/drawing/2014/main" id="{B0466037-50F3-96B3-1B0E-06D3D18B8BCE}"/>
              </a:ext>
            </a:extLst>
          </p:cNvPr>
          <p:cNvSpPr>
            <a:spLocks noGrp="1"/>
          </p:cNvSpPr>
          <p:nvPr>
            <p:ph type="pic" idx="21"/>
          </p:nvPr>
        </p:nvSpPr>
        <p:spPr>
          <a:xfrm>
            <a:off x="6422796" y="1679603"/>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dirty="0"/>
          </a:p>
        </p:txBody>
      </p:sp>
      <p:sp>
        <p:nvSpPr>
          <p:cNvPr id="5" name="Content Placeholder 2">
            <a:extLst>
              <a:ext uri="{FF2B5EF4-FFF2-40B4-BE49-F238E27FC236}">
                <a16:creationId xmlns:a16="http://schemas.microsoft.com/office/drawing/2014/main" id="{6BC1C8BB-B6BF-EFC9-4FB7-FE68ADABF649}"/>
              </a:ext>
            </a:extLst>
          </p:cNvPr>
          <p:cNvSpPr>
            <a:spLocks noGrp="1"/>
          </p:cNvSpPr>
          <p:nvPr>
            <p:ph sz="half" idx="20"/>
          </p:nvPr>
        </p:nvSpPr>
        <p:spPr>
          <a:xfrm>
            <a:off x="8471950" y="1827951"/>
            <a:ext cx="2881850" cy="1488229"/>
          </a:xfrm>
        </p:spPr>
        <p:txBody>
          <a:bodyPr>
            <a:noAutofit/>
          </a:bodyPr>
          <a:lstStyle>
            <a:lvl1pPr marL="0" indent="0">
              <a:buNone/>
              <a:defRPr sz="2000"/>
            </a:lvl1pPr>
          </a:lstStyle>
          <a:p>
            <a:pPr lvl="0"/>
            <a:r>
              <a:rPr lang="en-US"/>
              <a:t>Click to edit Master text styles</a:t>
            </a:r>
          </a:p>
        </p:txBody>
      </p:sp>
      <p:sp>
        <p:nvSpPr>
          <p:cNvPr id="8" name="Google Shape;128;p36">
            <a:extLst>
              <a:ext uri="{FF2B5EF4-FFF2-40B4-BE49-F238E27FC236}">
                <a16:creationId xmlns:a16="http://schemas.microsoft.com/office/drawing/2014/main" id="{2B2D1DEC-353D-0530-46BD-FAC7D81DC42A}"/>
              </a:ext>
            </a:extLst>
          </p:cNvPr>
          <p:cNvSpPr>
            <a:spLocks noGrp="1"/>
          </p:cNvSpPr>
          <p:nvPr>
            <p:ph type="pic" idx="23"/>
          </p:nvPr>
        </p:nvSpPr>
        <p:spPr>
          <a:xfrm>
            <a:off x="6422794" y="3829050"/>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dirty="0"/>
          </a:p>
        </p:txBody>
      </p:sp>
      <p:sp>
        <p:nvSpPr>
          <p:cNvPr id="7" name="Content Placeholder 2">
            <a:extLst>
              <a:ext uri="{FF2B5EF4-FFF2-40B4-BE49-F238E27FC236}">
                <a16:creationId xmlns:a16="http://schemas.microsoft.com/office/drawing/2014/main" id="{DEC01048-C2DE-CFE9-C353-8ED3741099B7}"/>
              </a:ext>
            </a:extLst>
          </p:cNvPr>
          <p:cNvSpPr>
            <a:spLocks noGrp="1"/>
          </p:cNvSpPr>
          <p:nvPr>
            <p:ph sz="half" idx="22"/>
          </p:nvPr>
        </p:nvSpPr>
        <p:spPr>
          <a:xfrm>
            <a:off x="8471948" y="3977398"/>
            <a:ext cx="2881850" cy="1488229"/>
          </a:xfrm>
        </p:spPr>
        <p:txBody>
          <a:bodyPr>
            <a:noAutofit/>
          </a:bodyPr>
          <a:lstStyle>
            <a:lvl1pPr marL="0" indent="0">
              <a:buNone/>
              <a:defRPr sz="2000"/>
            </a:lvl1pPr>
          </a:lstStyle>
          <a:p>
            <a:pPr lvl="0"/>
            <a:r>
              <a:rPr lang="en-US"/>
              <a:t>Click to edit Master text styles</a:t>
            </a:r>
          </a:p>
        </p:txBody>
      </p:sp>
      <p:sp>
        <p:nvSpPr>
          <p:cNvPr id="9" name="Slide Number Placeholder 5">
            <a:extLst>
              <a:ext uri="{FF2B5EF4-FFF2-40B4-BE49-F238E27FC236}">
                <a16:creationId xmlns:a16="http://schemas.microsoft.com/office/drawing/2014/main" id="{C67E4CCE-C35C-C711-24D0-0F4BCA80C28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10" name="Footer Placeholder 8">
            <a:extLst>
              <a:ext uri="{FF2B5EF4-FFF2-40B4-BE49-F238E27FC236}">
                <a16:creationId xmlns:a16="http://schemas.microsoft.com/office/drawing/2014/main" id="{3B38F9D4-3EE2-3396-18AD-F87E42190088}"/>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dirty="0"/>
          </a:p>
        </p:txBody>
      </p:sp>
    </p:spTree>
    <p:extLst>
      <p:ext uri="{BB962C8B-B14F-4D97-AF65-F5344CB8AC3E}">
        <p14:creationId xmlns:p14="http://schemas.microsoft.com/office/powerpoint/2010/main" val="33098333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4 rectangles pictures white background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15" name="Google Shape;97;p33">
            <a:extLst>
              <a:ext uri="{FF2B5EF4-FFF2-40B4-BE49-F238E27FC236}">
                <a16:creationId xmlns:a16="http://schemas.microsoft.com/office/drawing/2014/main" id="{51CBB8A7-3E08-DCAC-14AF-878AC33CDC30}"/>
              </a:ext>
            </a:extLst>
          </p:cNvPr>
          <p:cNvSpPr>
            <a:spLocks noGrp="1"/>
          </p:cNvSpPr>
          <p:nvPr>
            <p:ph type="pic" idx="17"/>
          </p:nvPr>
        </p:nvSpPr>
        <p:spPr>
          <a:xfrm>
            <a:off x="838200" y="1931348"/>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0" name="Text Placeholder 9">
            <a:extLst>
              <a:ext uri="{FF2B5EF4-FFF2-40B4-BE49-F238E27FC236}">
                <a16:creationId xmlns:a16="http://schemas.microsoft.com/office/drawing/2014/main" id="{83438DF5-CCC4-87AD-037A-C14F79B6266F}"/>
              </a:ext>
            </a:extLst>
          </p:cNvPr>
          <p:cNvSpPr>
            <a:spLocks noGrp="1"/>
          </p:cNvSpPr>
          <p:nvPr>
            <p:ph type="body" sz="quarter" idx="13"/>
          </p:nvPr>
        </p:nvSpPr>
        <p:spPr>
          <a:xfrm>
            <a:off x="3508868" y="1931348"/>
            <a:ext cx="2462213" cy="1638300"/>
          </a:xfrm>
        </p:spPr>
        <p:txBody>
          <a:bodyPr>
            <a:noAutofit/>
          </a:bodyPr>
          <a:lstStyle>
            <a:lvl1pPr marL="0" indent="0">
              <a:buNone/>
              <a:defRPr/>
            </a:lvl1pPr>
          </a:lstStyle>
          <a:p>
            <a:pPr lvl="0"/>
            <a:r>
              <a:rPr lang="en-US"/>
              <a:t>Click to edit Master text styles</a:t>
            </a:r>
          </a:p>
        </p:txBody>
      </p:sp>
      <p:sp>
        <p:nvSpPr>
          <p:cNvPr id="18" name="Google Shape;97;p33">
            <a:extLst>
              <a:ext uri="{FF2B5EF4-FFF2-40B4-BE49-F238E27FC236}">
                <a16:creationId xmlns:a16="http://schemas.microsoft.com/office/drawing/2014/main" id="{BFE9E99F-07A9-26A1-106E-78351E5222CA}"/>
              </a:ext>
            </a:extLst>
          </p:cNvPr>
          <p:cNvSpPr>
            <a:spLocks noGrp="1"/>
          </p:cNvSpPr>
          <p:nvPr>
            <p:ph type="pic" idx="7"/>
          </p:nvPr>
        </p:nvSpPr>
        <p:spPr>
          <a:xfrm>
            <a:off x="838202" y="3740272"/>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2" name="Text Placeholder 9">
            <a:extLst>
              <a:ext uri="{FF2B5EF4-FFF2-40B4-BE49-F238E27FC236}">
                <a16:creationId xmlns:a16="http://schemas.microsoft.com/office/drawing/2014/main" id="{8A6A52A8-BCDE-0058-03FA-48265F58CC4D}"/>
              </a:ext>
            </a:extLst>
          </p:cNvPr>
          <p:cNvSpPr>
            <a:spLocks noGrp="1"/>
          </p:cNvSpPr>
          <p:nvPr>
            <p:ph type="body" sz="quarter" idx="15"/>
          </p:nvPr>
        </p:nvSpPr>
        <p:spPr>
          <a:xfrm>
            <a:off x="3508868" y="3740131"/>
            <a:ext cx="2462213" cy="1638300"/>
          </a:xfrm>
        </p:spPr>
        <p:txBody>
          <a:bodyPr>
            <a:noAutofit/>
          </a:bodyPr>
          <a:lstStyle>
            <a:lvl1pPr marL="0" indent="0">
              <a:buNone/>
              <a:defRPr/>
            </a:lvl1pPr>
          </a:lstStyle>
          <a:p>
            <a:pPr lvl="0"/>
            <a:r>
              <a:rPr lang="en-US"/>
              <a:t>Click to edit Master text styles</a:t>
            </a:r>
          </a:p>
        </p:txBody>
      </p:sp>
      <p:sp>
        <p:nvSpPr>
          <p:cNvPr id="3" name="Google Shape;95;p33">
            <a:extLst>
              <a:ext uri="{FF2B5EF4-FFF2-40B4-BE49-F238E27FC236}">
                <a16:creationId xmlns:a16="http://schemas.microsoft.com/office/drawing/2014/main" id="{A15E4B72-6400-86B0-FD40-4FCA9F38655E}"/>
              </a:ext>
            </a:extLst>
          </p:cNvPr>
          <p:cNvSpPr>
            <a:spLocks noGrp="1"/>
          </p:cNvSpPr>
          <p:nvPr>
            <p:ph type="pic" idx="10"/>
          </p:nvPr>
        </p:nvSpPr>
        <p:spPr>
          <a:xfrm>
            <a:off x="6180157" y="1931348"/>
            <a:ext cx="2461593" cy="163815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1" name="Text Placeholder 9">
            <a:extLst>
              <a:ext uri="{FF2B5EF4-FFF2-40B4-BE49-F238E27FC236}">
                <a16:creationId xmlns:a16="http://schemas.microsoft.com/office/drawing/2014/main" id="{76022ECE-0EE9-F2CA-72F3-353CAD2AB488}"/>
              </a:ext>
            </a:extLst>
          </p:cNvPr>
          <p:cNvSpPr>
            <a:spLocks noGrp="1"/>
          </p:cNvSpPr>
          <p:nvPr>
            <p:ph type="body" sz="quarter" idx="14"/>
          </p:nvPr>
        </p:nvSpPr>
        <p:spPr>
          <a:xfrm>
            <a:off x="8891587" y="1931348"/>
            <a:ext cx="2462213" cy="1638300"/>
          </a:xfrm>
        </p:spPr>
        <p:txBody>
          <a:bodyPr>
            <a:noAutofit/>
          </a:bodyPr>
          <a:lstStyle>
            <a:lvl1pPr marL="0" indent="0">
              <a:buNone/>
              <a:defRPr/>
            </a:lvl1pPr>
          </a:lstStyle>
          <a:p>
            <a:pPr lvl="0"/>
            <a:r>
              <a:rPr lang="en-US"/>
              <a:t>Click to edit Master text styles</a:t>
            </a:r>
          </a:p>
        </p:txBody>
      </p:sp>
      <p:sp>
        <p:nvSpPr>
          <p:cNvPr id="8" name="Google Shape;97;p33">
            <a:extLst>
              <a:ext uri="{FF2B5EF4-FFF2-40B4-BE49-F238E27FC236}">
                <a16:creationId xmlns:a16="http://schemas.microsoft.com/office/drawing/2014/main" id="{0D3E0C88-3573-7B0F-D8F7-5AAD283A42F2}"/>
              </a:ext>
            </a:extLst>
          </p:cNvPr>
          <p:cNvSpPr>
            <a:spLocks noGrp="1"/>
          </p:cNvSpPr>
          <p:nvPr>
            <p:ph type="pic" idx="12"/>
          </p:nvPr>
        </p:nvSpPr>
        <p:spPr>
          <a:xfrm>
            <a:off x="6180157" y="3740272"/>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3" name="Text Placeholder 9">
            <a:extLst>
              <a:ext uri="{FF2B5EF4-FFF2-40B4-BE49-F238E27FC236}">
                <a16:creationId xmlns:a16="http://schemas.microsoft.com/office/drawing/2014/main" id="{5F2FF4C0-B8CC-5E9A-7FF2-0BA1FD86664D}"/>
              </a:ext>
            </a:extLst>
          </p:cNvPr>
          <p:cNvSpPr>
            <a:spLocks noGrp="1"/>
          </p:cNvSpPr>
          <p:nvPr>
            <p:ph type="body" sz="quarter" idx="16"/>
          </p:nvPr>
        </p:nvSpPr>
        <p:spPr>
          <a:xfrm>
            <a:off x="8891587" y="3740131"/>
            <a:ext cx="2462213" cy="1638300"/>
          </a:xfrm>
        </p:spPr>
        <p:txBody>
          <a:bodyPr>
            <a:noAutofit/>
          </a:bodyPr>
          <a:lstStyle>
            <a:lvl1pPr marL="0" indent="0">
              <a:buNone/>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73F815C1-0113-F490-4A53-0227959CF68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Footer Placeholder 8">
            <a:extLst>
              <a:ext uri="{FF2B5EF4-FFF2-40B4-BE49-F238E27FC236}">
                <a16:creationId xmlns:a16="http://schemas.microsoft.com/office/drawing/2014/main" id="{40C61561-6F08-5417-8327-52799F6125C1}"/>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18011212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0 squared pictures ">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lstStyle/>
          <a:p>
            <a:r>
              <a:rPr lang="en-US"/>
              <a:t>Click to edit Master title style</a:t>
            </a:r>
            <a:endParaRPr lang="en-IE" dirty="0"/>
          </a:p>
        </p:txBody>
      </p:sp>
      <p:sp>
        <p:nvSpPr>
          <p:cNvPr id="3" name="Google Shape;114;p35">
            <a:extLst>
              <a:ext uri="{FF2B5EF4-FFF2-40B4-BE49-F238E27FC236}">
                <a16:creationId xmlns:a16="http://schemas.microsoft.com/office/drawing/2014/main" id="{28399EF8-5B4D-A564-C46D-6AC3EE3700F1}"/>
              </a:ext>
            </a:extLst>
          </p:cNvPr>
          <p:cNvSpPr>
            <a:spLocks noGrp="1"/>
          </p:cNvSpPr>
          <p:nvPr>
            <p:ph type="pic" idx="2"/>
          </p:nvPr>
        </p:nvSpPr>
        <p:spPr>
          <a:xfrm>
            <a:off x="838200" y="161373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4" name="Google Shape;115;p35">
            <a:extLst>
              <a:ext uri="{FF2B5EF4-FFF2-40B4-BE49-F238E27FC236}">
                <a16:creationId xmlns:a16="http://schemas.microsoft.com/office/drawing/2014/main" id="{1DB67F50-B209-813A-55E2-A45CCD6BCAE1}"/>
              </a:ext>
            </a:extLst>
          </p:cNvPr>
          <p:cNvSpPr>
            <a:spLocks noGrp="1"/>
          </p:cNvSpPr>
          <p:nvPr>
            <p:ph type="pic" idx="3"/>
          </p:nvPr>
        </p:nvSpPr>
        <p:spPr>
          <a:xfrm>
            <a:off x="2993028" y="161373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5" name="Google Shape;116;p35">
            <a:extLst>
              <a:ext uri="{FF2B5EF4-FFF2-40B4-BE49-F238E27FC236}">
                <a16:creationId xmlns:a16="http://schemas.microsoft.com/office/drawing/2014/main" id="{80AA888C-2660-9749-11E6-8A96DD56EACF}"/>
              </a:ext>
            </a:extLst>
          </p:cNvPr>
          <p:cNvSpPr>
            <a:spLocks noGrp="1"/>
          </p:cNvSpPr>
          <p:nvPr>
            <p:ph type="pic" idx="10"/>
          </p:nvPr>
        </p:nvSpPr>
        <p:spPr>
          <a:xfrm>
            <a:off x="5147856" y="1613729"/>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8" name="Google Shape;117;p35">
            <a:extLst>
              <a:ext uri="{FF2B5EF4-FFF2-40B4-BE49-F238E27FC236}">
                <a16:creationId xmlns:a16="http://schemas.microsoft.com/office/drawing/2014/main" id="{95752BFF-4A6F-68EA-E048-C405D776F6A9}"/>
              </a:ext>
            </a:extLst>
          </p:cNvPr>
          <p:cNvSpPr>
            <a:spLocks noGrp="1"/>
          </p:cNvSpPr>
          <p:nvPr>
            <p:ph type="pic" idx="5"/>
          </p:nvPr>
        </p:nvSpPr>
        <p:spPr>
          <a:xfrm>
            <a:off x="7302684" y="161372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9" name="Google Shape;118;p35">
            <a:extLst>
              <a:ext uri="{FF2B5EF4-FFF2-40B4-BE49-F238E27FC236}">
                <a16:creationId xmlns:a16="http://schemas.microsoft.com/office/drawing/2014/main" id="{69A61CD2-9393-897F-4851-B55A256B6577}"/>
              </a:ext>
            </a:extLst>
          </p:cNvPr>
          <p:cNvSpPr>
            <a:spLocks noGrp="1"/>
          </p:cNvSpPr>
          <p:nvPr>
            <p:ph type="pic" idx="6"/>
          </p:nvPr>
        </p:nvSpPr>
        <p:spPr>
          <a:xfrm>
            <a:off x="9457512" y="161372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5" name="Google Shape;114;p35">
            <a:extLst>
              <a:ext uri="{FF2B5EF4-FFF2-40B4-BE49-F238E27FC236}">
                <a16:creationId xmlns:a16="http://schemas.microsoft.com/office/drawing/2014/main" id="{5BBBB0BA-17D9-1A2A-5573-A96E32CB11C7}"/>
              </a:ext>
            </a:extLst>
          </p:cNvPr>
          <p:cNvSpPr>
            <a:spLocks noGrp="1"/>
          </p:cNvSpPr>
          <p:nvPr>
            <p:ph type="pic" idx="11"/>
          </p:nvPr>
        </p:nvSpPr>
        <p:spPr>
          <a:xfrm>
            <a:off x="838200" y="379976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6" name="Google Shape;115;p35">
            <a:extLst>
              <a:ext uri="{FF2B5EF4-FFF2-40B4-BE49-F238E27FC236}">
                <a16:creationId xmlns:a16="http://schemas.microsoft.com/office/drawing/2014/main" id="{E234676C-5503-D335-7C9F-8EBF756F24A7}"/>
              </a:ext>
            </a:extLst>
          </p:cNvPr>
          <p:cNvSpPr>
            <a:spLocks noGrp="1"/>
          </p:cNvSpPr>
          <p:nvPr>
            <p:ph type="pic" idx="12"/>
          </p:nvPr>
        </p:nvSpPr>
        <p:spPr>
          <a:xfrm>
            <a:off x="2993028" y="379976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7" name="Google Shape;116;p35">
            <a:extLst>
              <a:ext uri="{FF2B5EF4-FFF2-40B4-BE49-F238E27FC236}">
                <a16:creationId xmlns:a16="http://schemas.microsoft.com/office/drawing/2014/main" id="{8C059826-5CA9-F193-6C89-8B0DECF9ACE5}"/>
              </a:ext>
            </a:extLst>
          </p:cNvPr>
          <p:cNvSpPr>
            <a:spLocks noGrp="1"/>
          </p:cNvSpPr>
          <p:nvPr>
            <p:ph type="pic" idx="13"/>
          </p:nvPr>
        </p:nvSpPr>
        <p:spPr>
          <a:xfrm>
            <a:off x="5147856" y="3799759"/>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8" name="Google Shape;117;p35">
            <a:extLst>
              <a:ext uri="{FF2B5EF4-FFF2-40B4-BE49-F238E27FC236}">
                <a16:creationId xmlns:a16="http://schemas.microsoft.com/office/drawing/2014/main" id="{E57729DD-0495-06CF-3D2B-B8EC5F7D6EF2}"/>
              </a:ext>
            </a:extLst>
          </p:cNvPr>
          <p:cNvSpPr>
            <a:spLocks noGrp="1"/>
          </p:cNvSpPr>
          <p:nvPr>
            <p:ph type="pic" idx="14"/>
          </p:nvPr>
        </p:nvSpPr>
        <p:spPr>
          <a:xfrm>
            <a:off x="7302684" y="379975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9" name="Google Shape;118;p35">
            <a:extLst>
              <a:ext uri="{FF2B5EF4-FFF2-40B4-BE49-F238E27FC236}">
                <a16:creationId xmlns:a16="http://schemas.microsoft.com/office/drawing/2014/main" id="{DDFD3960-357B-A667-2997-F567232AE448}"/>
              </a:ext>
            </a:extLst>
          </p:cNvPr>
          <p:cNvSpPr>
            <a:spLocks noGrp="1"/>
          </p:cNvSpPr>
          <p:nvPr>
            <p:ph type="pic" idx="15"/>
          </p:nvPr>
        </p:nvSpPr>
        <p:spPr>
          <a:xfrm>
            <a:off x="9457512" y="379975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6" name="Slide Number Placeholder 5">
            <a:extLst>
              <a:ext uri="{FF2B5EF4-FFF2-40B4-BE49-F238E27FC236}">
                <a16:creationId xmlns:a16="http://schemas.microsoft.com/office/drawing/2014/main" id="{9594EF7B-6FA5-122A-260D-E885CDDAA587}"/>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7" name="Footer Placeholder 8">
            <a:extLst>
              <a:ext uri="{FF2B5EF4-FFF2-40B4-BE49-F238E27FC236}">
                <a16:creationId xmlns:a16="http://schemas.microsoft.com/office/drawing/2014/main" id="{2F8295BB-BABD-70B5-D58D-1DF08E62A283}"/>
              </a:ext>
            </a:extLst>
          </p:cNvPr>
          <p:cNvSpPr>
            <a:spLocks noGrp="1"/>
          </p:cNvSpPr>
          <p:nvPr>
            <p:ph type="ftr" sz="quarter" idx="16"/>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dirty="0"/>
          </a:p>
        </p:txBody>
      </p:sp>
    </p:spTree>
    <p:extLst>
      <p:ext uri="{BB962C8B-B14F-4D97-AF65-F5344CB8AC3E}">
        <p14:creationId xmlns:p14="http://schemas.microsoft.com/office/powerpoint/2010/main" val="2652003982"/>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 squared pictures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noAutofit/>
          </a:bodyPr>
          <a:lstStyle/>
          <a:p>
            <a:r>
              <a:rPr lang="en-US"/>
              <a:t>Click to edit Master title style</a:t>
            </a:r>
            <a:endParaRPr lang="en-IE" dirty="0"/>
          </a:p>
        </p:txBody>
      </p:sp>
      <p:sp>
        <p:nvSpPr>
          <p:cNvPr id="3" name="Google Shape;114;p35">
            <a:extLst>
              <a:ext uri="{FF2B5EF4-FFF2-40B4-BE49-F238E27FC236}">
                <a16:creationId xmlns:a16="http://schemas.microsoft.com/office/drawing/2014/main" id="{28399EF8-5B4D-A564-C46D-6AC3EE3700F1}"/>
              </a:ext>
            </a:extLst>
          </p:cNvPr>
          <p:cNvSpPr>
            <a:spLocks noGrp="1"/>
          </p:cNvSpPr>
          <p:nvPr>
            <p:ph type="pic" idx="2"/>
          </p:nvPr>
        </p:nvSpPr>
        <p:spPr>
          <a:xfrm>
            <a:off x="882651" y="2079625"/>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4" name="Google Shape;115;p35">
            <a:extLst>
              <a:ext uri="{FF2B5EF4-FFF2-40B4-BE49-F238E27FC236}">
                <a16:creationId xmlns:a16="http://schemas.microsoft.com/office/drawing/2014/main" id="{1DB67F50-B209-813A-55E2-A45CCD6BCAE1}"/>
              </a:ext>
            </a:extLst>
          </p:cNvPr>
          <p:cNvSpPr>
            <a:spLocks noGrp="1"/>
          </p:cNvSpPr>
          <p:nvPr>
            <p:ph type="pic" idx="3"/>
          </p:nvPr>
        </p:nvSpPr>
        <p:spPr>
          <a:xfrm>
            <a:off x="4746625" y="2079624"/>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2" name="Google Shape;121;p35">
            <a:extLst>
              <a:ext uri="{FF2B5EF4-FFF2-40B4-BE49-F238E27FC236}">
                <a16:creationId xmlns:a16="http://schemas.microsoft.com/office/drawing/2014/main" id="{2EA4C09F-A3D0-2FDF-C8EF-EDEF2FCF78CE}"/>
              </a:ext>
            </a:extLst>
          </p:cNvPr>
          <p:cNvSpPr>
            <a:spLocks noGrp="1"/>
          </p:cNvSpPr>
          <p:nvPr>
            <p:ph type="pic" idx="9"/>
          </p:nvPr>
        </p:nvSpPr>
        <p:spPr>
          <a:xfrm>
            <a:off x="8655051" y="2079623"/>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6" name="Slide Number Placeholder 5">
            <a:extLst>
              <a:ext uri="{FF2B5EF4-FFF2-40B4-BE49-F238E27FC236}">
                <a16:creationId xmlns:a16="http://schemas.microsoft.com/office/drawing/2014/main" id="{A50CC5C1-4287-4FC9-8450-3D86D951FE1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Footer Placeholder 8">
            <a:extLst>
              <a:ext uri="{FF2B5EF4-FFF2-40B4-BE49-F238E27FC236}">
                <a16:creationId xmlns:a16="http://schemas.microsoft.com/office/drawing/2014/main" id="{F95AF122-27C1-57B4-2A7C-54A134842A05}"/>
              </a:ext>
            </a:extLst>
          </p:cNvPr>
          <p:cNvSpPr>
            <a:spLocks noGrp="1"/>
          </p:cNvSpPr>
          <p:nvPr>
            <p:ph type="ftr" sz="quarter" idx="10"/>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20486140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 squared pictures coloured background">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noAutofit/>
          </a:bodyPr>
          <a:lstStyle>
            <a:lvl1pPr>
              <a:defRPr>
                <a:solidFill>
                  <a:schemeClr val="tx1"/>
                </a:solidFill>
              </a:defRPr>
            </a:lvl1pPr>
          </a:lstStyle>
          <a:p>
            <a:r>
              <a:rPr lang="en-US"/>
              <a:t>Click to edit Master title style</a:t>
            </a:r>
            <a:endParaRPr lang="en-IE" dirty="0"/>
          </a:p>
        </p:txBody>
      </p:sp>
      <p:sp>
        <p:nvSpPr>
          <p:cNvPr id="8" name="Google Shape;114;p35">
            <a:extLst>
              <a:ext uri="{FF2B5EF4-FFF2-40B4-BE49-F238E27FC236}">
                <a16:creationId xmlns:a16="http://schemas.microsoft.com/office/drawing/2014/main" id="{F38470BA-1066-4059-A16D-B9EE9722C73D}"/>
              </a:ext>
            </a:extLst>
          </p:cNvPr>
          <p:cNvSpPr>
            <a:spLocks noGrp="1"/>
          </p:cNvSpPr>
          <p:nvPr>
            <p:ph type="pic" idx="2"/>
          </p:nvPr>
        </p:nvSpPr>
        <p:spPr>
          <a:xfrm>
            <a:off x="882651" y="2079625"/>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dirty="0"/>
          </a:p>
        </p:txBody>
      </p:sp>
      <p:sp>
        <p:nvSpPr>
          <p:cNvPr id="10" name="Google Shape;115;p35">
            <a:extLst>
              <a:ext uri="{FF2B5EF4-FFF2-40B4-BE49-F238E27FC236}">
                <a16:creationId xmlns:a16="http://schemas.microsoft.com/office/drawing/2014/main" id="{4C5EDD4B-6148-8C81-CEE4-C4C5BFE4E787}"/>
              </a:ext>
            </a:extLst>
          </p:cNvPr>
          <p:cNvSpPr>
            <a:spLocks noGrp="1"/>
          </p:cNvSpPr>
          <p:nvPr>
            <p:ph type="pic" idx="3"/>
          </p:nvPr>
        </p:nvSpPr>
        <p:spPr>
          <a:xfrm>
            <a:off x="4746625" y="2079624"/>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dirty="0"/>
          </a:p>
        </p:txBody>
      </p:sp>
      <p:sp>
        <p:nvSpPr>
          <p:cNvPr id="9" name="Google Shape;121;p35">
            <a:extLst>
              <a:ext uri="{FF2B5EF4-FFF2-40B4-BE49-F238E27FC236}">
                <a16:creationId xmlns:a16="http://schemas.microsoft.com/office/drawing/2014/main" id="{85A61031-57E6-E855-38A1-FA502D6C575D}"/>
              </a:ext>
            </a:extLst>
          </p:cNvPr>
          <p:cNvSpPr>
            <a:spLocks noGrp="1"/>
          </p:cNvSpPr>
          <p:nvPr>
            <p:ph type="pic" idx="9"/>
          </p:nvPr>
        </p:nvSpPr>
        <p:spPr>
          <a:xfrm>
            <a:off x="8655051" y="2079623"/>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dirty="0"/>
          </a:p>
        </p:txBody>
      </p:sp>
      <p:pic>
        <p:nvPicPr>
          <p:cNvPr id="3" name="Picture 2" descr="A blue flag with yellow stars and stripes&#10;&#10;Description automatically generated">
            <a:extLst>
              <a:ext uri="{FF2B5EF4-FFF2-40B4-BE49-F238E27FC236}">
                <a16:creationId xmlns:a16="http://schemas.microsoft.com/office/drawing/2014/main" id="{EC730096-D3D5-78FF-DEE5-BE9525C4DBC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4" name="Picture 3" descr="A blue flag with yellow stars and stripes&#10;&#10;Description automatically generated">
            <a:extLst>
              <a:ext uri="{FF2B5EF4-FFF2-40B4-BE49-F238E27FC236}">
                <a16:creationId xmlns:a16="http://schemas.microsoft.com/office/drawing/2014/main" id="{F9F566B8-5CFB-8DB0-6A67-925C39BEFB8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6" name="Slide Number Placeholder 5">
            <a:extLst>
              <a:ext uri="{FF2B5EF4-FFF2-40B4-BE49-F238E27FC236}">
                <a16:creationId xmlns:a16="http://schemas.microsoft.com/office/drawing/2014/main" id="{C27800A1-1EE4-975A-7B55-1404DB41F07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Footer Placeholder 8">
            <a:extLst>
              <a:ext uri="{FF2B5EF4-FFF2-40B4-BE49-F238E27FC236}">
                <a16:creationId xmlns:a16="http://schemas.microsoft.com/office/drawing/2014/main" id="{D39D4F72-AD6A-6B47-A2FF-9CFB1C55FFAF}"/>
              </a:ext>
            </a:extLst>
          </p:cNvPr>
          <p:cNvSpPr>
            <a:spLocks noGrp="1"/>
          </p:cNvSpPr>
          <p:nvPr>
            <p:ph type="ftr" sz="quarter" idx="10"/>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2369800931"/>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Last page with credits">
    <p:bg>
      <p:bgPr>
        <a:solidFill>
          <a:schemeClr val="bg2"/>
        </a:solidFill>
        <a:effectLst/>
      </p:bgPr>
    </p:bg>
    <p:spTree>
      <p:nvGrpSpPr>
        <p:cNvPr id="1" name=""/>
        <p:cNvGrpSpPr/>
        <p:nvPr/>
      </p:nvGrpSpPr>
      <p:grpSpPr>
        <a:xfrm>
          <a:off x="0" y="0"/>
          <a:ext cx="0" cy="0"/>
          <a:chOff x="0" y="0"/>
          <a:chExt cx="0" cy="0"/>
        </a:xfrm>
      </p:grpSpPr>
      <p:pic>
        <p:nvPicPr>
          <p:cNvPr id="4" name="Google Shape;444;p20">
            <a:extLst>
              <a:ext uri="{FF2B5EF4-FFF2-40B4-BE49-F238E27FC236}">
                <a16:creationId xmlns:a16="http://schemas.microsoft.com/office/drawing/2014/main" id="{DA7E9652-CF81-1788-7674-E1FA25BFE314}"/>
              </a:ex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838200" y="3471269"/>
            <a:ext cx="1023496" cy="358097"/>
          </a:xfrm>
          <a:prstGeom prst="rect">
            <a:avLst/>
          </a:prstGeom>
          <a:noFill/>
          <a:ln>
            <a:noFill/>
          </a:ln>
        </p:spPr>
      </p:pic>
      <p:sp>
        <p:nvSpPr>
          <p:cNvPr id="5" name="Text Placeholder 4">
            <a:extLst>
              <a:ext uri="{FF2B5EF4-FFF2-40B4-BE49-F238E27FC236}">
                <a16:creationId xmlns:a16="http://schemas.microsoft.com/office/drawing/2014/main" id="{EA144BEB-A192-AF1A-3CE0-A12C2705D835}"/>
              </a:ext>
            </a:extLst>
          </p:cNvPr>
          <p:cNvSpPr>
            <a:spLocks noGrp="1"/>
          </p:cNvSpPr>
          <p:nvPr>
            <p:ph type="body" sz="quarter" idx="10"/>
          </p:nvPr>
        </p:nvSpPr>
        <p:spPr>
          <a:xfrm>
            <a:off x="838200" y="3996499"/>
            <a:ext cx="10515600" cy="1666875"/>
          </a:xfrm>
        </p:spPr>
        <p:txBody>
          <a:bodyPr>
            <a:noAutofit/>
          </a:bodyPr>
          <a:lstStyle>
            <a:lvl1pPr marL="0" indent="0">
              <a:buNone/>
              <a:defRPr sz="2000">
                <a:solidFill>
                  <a:schemeClr val="tx2"/>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p:txBody>
      </p:sp>
      <p:pic>
        <p:nvPicPr>
          <p:cNvPr id="3" name="Google Shape;444;p20">
            <a:extLst>
              <a:ext uri="{FF2B5EF4-FFF2-40B4-BE49-F238E27FC236}">
                <a16:creationId xmlns:a16="http://schemas.microsoft.com/office/drawing/2014/main" id="{8A55753B-1E31-7005-E76C-7A1B520A3A05}"/>
              </a:ext>
              <a:ext uri="{C183D7F6-B498-43B3-948B-1728B52AA6E4}">
                <adec:decorative xmlns:adec="http://schemas.microsoft.com/office/drawing/2017/decorative" val="1"/>
              </a:ext>
            </a:extLst>
          </p:cNvPr>
          <p:cNvPicPr preferRelativeResize="0"/>
          <p:nvPr userDrawn="1"/>
        </p:nvPicPr>
        <p:blipFill rotWithShape="1">
          <a:blip r:embed="rId2">
            <a:alphaModFix/>
          </a:blip>
          <a:srcRect/>
          <a:stretch/>
        </p:blipFill>
        <p:spPr>
          <a:xfrm>
            <a:off x="838200" y="3471269"/>
            <a:ext cx="1023496" cy="358097"/>
          </a:xfrm>
          <a:prstGeom prst="rect">
            <a:avLst/>
          </a:prstGeom>
          <a:noFill/>
          <a:ln>
            <a:noFill/>
          </a:ln>
        </p:spPr>
      </p:pic>
      <p:pic>
        <p:nvPicPr>
          <p:cNvPr id="6" name="Picture 5">
            <a:extLst>
              <a:ext uri="{FF2B5EF4-FFF2-40B4-BE49-F238E27FC236}">
                <a16:creationId xmlns:a16="http://schemas.microsoft.com/office/drawing/2014/main" id="{F0FE782E-88D7-720D-47B0-E5C4BDBFE05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spTree>
    <p:extLst>
      <p:ext uri="{BB962C8B-B14F-4D97-AF65-F5344CB8AC3E}">
        <p14:creationId xmlns:p14="http://schemas.microsoft.com/office/powerpoint/2010/main" val="1235213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hapter page option 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5B256C-F848-9C9F-2A9C-E218DE9A1995}"/>
              </a:ext>
            </a:extLst>
          </p:cNvPr>
          <p:cNvSpPr/>
          <p:nvPr userDrawn="1"/>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solidFill>
                <a:schemeClr val="bg1"/>
              </a:solidFill>
            </a:endParaRPr>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p>
            <a:pPr algn="l"/>
            <a:fld id="{768364BB-9B21-4D29-A19C-C6410F652861}" type="slidenum">
              <a:rPr lang="en-IE" smtClean="0"/>
              <a:pPr algn="l"/>
              <a:t>‹#›</a:t>
            </a:fld>
            <a:endParaRPr lang="en-IE" dirty="0"/>
          </a:p>
        </p:txBody>
      </p:sp>
      <p:sp>
        <p:nvSpPr>
          <p:cNvPr id="4" name="Rectangle 3">
            <a:extLst>
              <a:ext uri="{FF2B5EF4-FFF2-40B4-BE49-F238E27FC236}">
                <a16:creationId xmlns:a16="http://schemas.microsoft.com/office/drawing/2014/main" id="{EE1DFA4B-D09C-D3C7-CF14-10151C0BAF5D}"/>
              </a:ext>
            </a:extLst>
          </p:cNvPr>
          <p:cNvSpPr/>
          <p:nvPr/>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solidFill>
                <a:schemeClr val="bg1"/>
              </a:solidFill>
            </a:endParaRPr>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
        <p:nvSpPr>
          <p:cNvPr id="8" name="Footer Placeholder 8">
            <a:extLst>
              <a:ext uri="{FF2B5EF4-FFF2-40B4-BE49-F238E27FC236}">
                <a16:creationId xmlns:a16="http://schemas.microsoft.com/office/drawing/2014/main" id="{A1F22256-0B85-5AAD-C0B2-E8F5E3C500B3}"/>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220350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hapter page option 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8D58619-8012-9B7D-9C59-16671B374575}"/>
              </a:ext>
            </a:extLst>
          </p:cNvPr>
          <p:cNvSpPr/>
          <p:nvPr userDrawn="1"/>
        </p:nvSpPr>
        <p:spPr>
          <a:xfrm>
            <a:off x="0" y="0"/>
            <a:ext cx="12192000" cy="3810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p>
            <a:pPr algn="l"/>
            <a:fld id="{768364BB-9B21-4D29-A19C-C6410F652861}" type="slidenum">
              <a:rPr lang="en-IE" smtClean="0"/>
              <a:pPr algn="l"/>
              <a:t>‹#›</a:t>
            </a:fld>
            <a:endParaRPr lang="en-IE" dirty="0"/>
          </a:p>
        </p:txBody>
      </p:sp>
      <p:sp>
        <p:nvSpPr>
          <p:cNvPr id="4" name="Rectangle 3">
            <a:extLst>
              <a:ext uri="{FF2B5EF4-FFF2-40B4-BE49-F238E27FC236}">
                <a16:creationId xmlns:a16="http://schemas.microsoft.com/office/drawing/2014/main" id="{EE1DFA4B-D09C-D3C7-CF14-10151C0BAF5D}"/>
              </a:ext>
            </a:extLst>
          </p:cNvPr>
          <p:cNvSpPr/>
          <p:nvPr/>
        </p:nvSpPr>
        <p:spPr>
          <a:xfrm>
            <a:off x="0" y="0"/>
            <a:ext cx="12192000" cy="3810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
        <p:nvSpPr>
          <p:cNvPr id="8" name="Footer Placeholder 8">
            <a:extLst>
              <a:ext uri="{FF2B5EF4-FFF2-40B4-BE49-F238E27FC236}">
                <a16:creationId xmlns:a16="http://schemas.microsoft.com/office/drawing/2014/main" id="{A0835BD4-2C09-6FBA-FC30-3BD6A28667F2}"/>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2813748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hapter page option 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145A3C0-5810-CECB-04D1-E370BADB2EE8}"/>
              </a:ext>
            </a:extLst>
          </p:cNvPr>
          <p:cNvSpPr/>
          <p:nvPr userDrawn="1"/>
        </p:nvSpPr>
        <p:spPr>
          <a:xfrm flipV="1">
            <a:off x="0" y="1861457"/>
            <a:ext cx="12192000" cy="4996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flipV="1">
            <a:off x="0" y="1861457"/>
            <a:ext cx="12192000" cy="4996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lvl1pPr>
              <a:defRPr>
                <a:solidFill>
                  <a:schemeClr val="bg1"/>
                </a:solidFill>
              </a:defRPr>
            </a:lvl1pPr>
          </a:lstStyle>
          <a:p>
            <a:pPr algn="l"/>
            <a:fld id="{768364BB-9B21-4D29-A19C-C6410F652861}" type="slidenum">
              <a:rPr lang="en-IE" smtClean="0"/>
              <a:pPr algn="l"/>
              <a:t>‹#›</a:t>
            </a:fld>
            <a:endParaRPr lang="en-IE" dirty="0"/>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1410155"/>
            <a:ext cx="10515600" cy="816904"/>
          </a:xfrm>
          <a:solidFill>
            <a:schemeClr val="bg1"/>
          </a:solidFill>
        </p:spPr>
        <p:txBody>
          <a:bodyPr lIns="180000" tIns="144000" rIns="144000" bIns="144000" anchor="ctr"/>
          <a:lstStyle/>
          <a:p>
            <a:r>
              <a:rPr lang="en-US"/>
              <a:t>Click to edit Master title style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2482397"/>
            <a:ext cx="10515600" cy="587375"/>
          </a:xfrm>
        </p:spPr>
        <p:txBody>
          <a:bodyPr>
            <a:noAutofit/>
          </a:bodyPr>
          <a:lstStyle>
            <a:lvl1pPr marL="0" indent="0">
              <a:buNone/>
              <a:defRPr sz="2000">
                <a:solidFill>
                  <a:schemeClr val="bg1"/>
                </a:solidFill>
              </a:defRPr>
            </a:lvl1pPr>
          </a:lstStyle>
          <a:p>
            <a:pPr lvl="0"/>
            <a:r>
              <a:rPr lang="en-US"/>
              <a:t>Click to edit Master text styles</a:t>
            </a:r>
          </a:p>
        </p:txBody>
      </p:sp>
      <p:pic>
        <p:nvPicPr>
          <p:cNvPr id="9" name="Picture 8" descr="A blue flag with yellow stars and stripes&#10;&#10;Description automatically generated">
            <a:extLst>
              <a:ext uri="{FF2B5EF4-FFF2-40B4-BE49-F238E27FC236}">
                <a16:creationId xmlns:a16="http://schemas.microsoft.com/office/drawing/2014/main" id="{9BD178DF-B2B3-E383-43AA-D54BBF22737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6" name="Picture 5" descr="A blue flag with yellow stars and stripes&#10;&#10;Description automatically generated">
            <a:extLst>
              <a:ext uri="{FF2B5EF4-FFF2-40B4-BE49-F238E27FC236}">
                <a16:creationId xmlns:a16="http://schemas.microsoft.com/office/drawing/2014/main" id="{9C194F48-423C-93CB-1A61-CE12CAB5B44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10" name="Footer Placeholder 8">
            <a:extLst>
              <a:ext uri="{FF2B5EF4-FFF2-40B4-BE49-F238E27FC236}">
                <a16:creationId xmlns:a16="http://schemas.microsoft.com/office/drawing/2014/main" id="{5037411D-B917-4DD6-582A-69CDCB27DAAB}"/>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1540935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ter page option 5">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526B31-D383-5ABA-08B1-8097743DECE0}"/>
              </a:ext>
            </a:extLst>
          </p:cNvPr>
          <p:cNvSpPr/>
          <p:nvPr userDrawn="1"/>
        </p:nvSpPr>
        <p:spPr>
          <a:xfrm flipV="1">
            <a:off x="0" y="1861457"/>
            <a:ext cx="12192000" cy="4996543"/>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flipV="1">
            <a:off x="0" y="1861457"/>
            <a:ext cx="12192000" cy="4996543"/>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lvl1pPr>
              <a:defRPr>
                <a:solidFill>
                  <a:schemeClr val="tx1"/>
                </a:solidFill>
              </a:defRPr>
            </a:lvl1pPr>
          </a:lstStyle>
          <a:p>
            <a:pPr algn="l"/>
            <a:fld id="{768364BB-9B21-4D29-A19C-C6410F652861}" type="slidenum">
              <a:rPr lang="en-IE" smtClean="0"/>
              <a:pPr algn="l"/>
              <a:t>‹#›</a:t>
            </a:fld>
            <a:endParaRPr lang="en-IE" dirty="0"/>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1410155"/>
            <a:ext cx="10515600" cy="816904"/>
          </a:xfrm>
          <a:solidFill>
            <a:schemeClr val="bg1"/>
          </a:solidFill>
        </p:spPr>
        <p:txBody>
          <a:bodyPr lIns="180000"/>
          <a:lstStyle/>
          <a:p>
            <a:r>
              <a:rPr lang="en-US"/>
              <a:t>Click to edit Master title style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2482397"/>
            <a:ext cx="10515600" cy="587375"/>
          </a:xfrm>
        </p:spPr>
        <p:txBody>
          <a:bodyPr>
            <a:noAutofit/>
          </a:bodyPr>
          <a:lstStyle>
            <a:lvl1pPr marL="0" indent="0">
              <a:buNone/>
              <a:defRPr sz="2000">
                <a:solidFill>
                  <a:schemeClr val="tx2"/>
                </a:solidFill>
              </a:defRPr>
            </a:lvl1pPr>
          </a:lstStyle>
          <a:p>
            <a:pPr lvl="0"/>
            <a:r>
              <a:rPr lang="en-US"/>
              <a:t>Click to edit Master text styles</a:t>
            </a:r>
          </a:p>
        </p:txBody>
      </p:sp>
      <p:pic>
        <p:nvPicPr>
          <p:cNvPr id="5" name="Picture 4" descr="A blue flag with yellow stars&#10;&#10;Description automatically generated">
            <a:extLst>
              <a:ext uri="{FF2B5EF4-FFF2-40B4-BE49-F238E27FC236}">
                <a16:creationId xmlns:a16="http://schemas.microsoft.com/office/drawing/2014/main" id="{D7151F52-9DDF-CEC4-58EC-587B7A1D779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8" name="Picture 7" descr="A blue flag with yellow stars&#10;&#10;Description automatically generated">
            <a:extLst>
              <a:ext uri="{FF2B5EF4-FFF2-40B4-BE49-F238E27FC236}">
                <a16:creationId xmlns:a16="http://schemas.microsoft.com/office/drawing/2014/main" id="{8B94F84F-1590-9DE6-C3AC-9FBA58E40EF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sp>
        <p:nvSpPr>
          <p:cNvPr id="10" name="Footer Placeholder 8">
            <a:extLst>
              <a:ext uri="{FF2B5EF4-FFF2-40B4-BE49-F238E27FC236}">
                <a16:creationId xmlns:a16="http://schemas.microsoft.com/office/drawing/2014/main" id="{6D8387C3-85B8-44CF-42FB-C414F5876B21}"/>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3498516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body text 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solidFill>
            <a:schemeClr val="bg1"/>
          </a:solidFill>
        </p:spPr>
        <p:txBody>
          <a:bodyPr/>
          <a:lstStyle/>
          <a:p>
            <a:r>
              <a:rPr lang="en-US"/>
              <a:t>Click to edit Master title style</a:t>
            </a:r>
            <a:endParaRPr lang="en-IE" dirty="0"/>
          </a:p>
        </p:txBody>
      </p:sp>
      <p:sp>
        <p:nvSpPr>
          <p:cNvPr id="7" name="Text Placeholder 2">
            <a:extLst>
              <a:ext uri="{FF2B5EF4-FFF2-40B4-BE49-F238E27FC236}">
                <a16:creationId xmlns:a16="http://schemas.microsoft.com/office/drawing/2014/main" id="{ABBD8A8F-01F7-069C-2D69-AFCA2F78DFC9}"/>
              </a:ext>
            </a:extLst>
          </p:cNvPr>
          <p:cNvSpPr>
            <a:spLocks noGrp="1"/>
          </p:cNvSpPr>
          <p:nvPr>
            <p:ph idx="1"/>
          </p:nvPr>
        </p:nvSpPr>
        <p:spPr>
          <a:xfrm>
            <a:off x="838200" y="1825625"/>
            <a:ext cx="10515600" cy="3638473"/>
          </a:xfrm>
          <a:prstGeom prst="rect">
            <a:avLst/>
          </a:prstGeom>
        </p:spPr>
        <p:txBody>
          <a:bodyPr vert="horz" lIns="144000" tIns="144000" rIns="144000" bIns="144000" rtlCol="0">
            <a:noAutofit/>
          </a:bodyPr>
          <a:lstStyle>
            <a:lvl1pPr marL="0" indent="0">
              <a:buNone/>
              <a:defRPr sz="2000"/>
            </a:lvl1pPr>
          </a:lstStyle>
          <a:p>
            <a:pPr lvl="0"/>
            <a:r>
              <a:rPr lang="en-US"/>
              <a:t>Click to edit Master text styles</a:t>
            </a:r>
          </a:p>
        </p:txBody>
      </p:sp>
      <p:sp>
        <p:nvSpPr>
          <p:cNvPr id="3" name="Slide Number Placeholder 5">
            <a:extLst>
              <a:ext uri="{FF2B5EF4-FFF2-40B4-BE49-F238E27FC236}">
                <a16:creationId xmlns:a16="http://schemas.microsoft.com/office/drawing/2014/main" id="{487499CD-21D1-84C4-7FD1-F33A396395B0}"/>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Footer Placeholder 8">
            <a:extLst>
              <a:ext uri="{FF2B5EF4-FFF2-40B4-BE49-F238E27FC236}">
                <a16:creationId xmlns:a16="http://schemas.microsoft.com/office/drawing/2014/main" id="{3A7104ED-A036-D2F4-B40F-5A65C505AC4E}"/>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1399228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body text and bullet poin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lstStyle/>
          <a:p>
            <a:r>
              <a:rPr lang="en-US"/>
              <a:t>Click to edit Master title style</a:t>
            </a:r>
            <a:endParaRPr lang="en-IE" dirty="0"/>
          </a:p>
        </p:txBody>
      </p:sp>
      <p:sp>
        <p:nvSpPr>
          <p:cNvPr id="6" name="Text Placeholder 2">
            <a:extLst>
              <a:ext uri="{FF2B5EF4-FFF2-40B4-BE49-F238E27FC236}">
                <a16:creationId xmlns:a16="http://schemas.microsoft.com/office/drawing/2014/main" id="{509BE7C2-2602-0313-8D83-EAB1C755A713}"/>
              </a:ext>
            </a:extLst>
          </p:cNvPr>
          <p:cNvSpPr>
            <a:spLocks noGrp="1"/>
          </p:cNvSpPr>
          <p:nvPr>
            <p:ph idx="1"/>
          </p:nvPr>
        </p:nvSpPr>
        <p:spPr>
          <a:xfrm>
            <a:off x="838200" y="1825625"/>
            <a:ext cx="10515600" cy="3638473"/>
          </a:xfrm>
          <a:prstGeom prst="rect">
            <a:avLst/>
          </a:prstGeom>
        </p:spPr>
        <p:txBody>
          <a:bodyPr vert="horz" lIns="144000" tIns="144000" rIns="144000" bIns="144000" rtlCol="0">
            <a:noAutofit/>
          </a:bodyPr>
          <a:lstStyle>
            <a:lvl1pPr marL="342900" indent="-342900">
              <a:buClr>
                <a:schemeClr val="tx2"/>
              </a:buClr>
              <a:buSzPct val="150000"/>
              <a:buFont typeface="Arial" panose="020B0604020202020204" pitchFamily="34" charset="0"/>
              <a:buChar char="•"/>
              <a:defRPr sz="2000"/>
            </a:lvl1pPr>
            <a:lvl2pPr>
              <a:buClr>
                <a:schemeClr val="tx2"/>
              </a:buClr>
              <a:buSzPct val="100000"/>
              <a:defRPr sz="1800"/>
            </a:lvl2pPr>
            <a:lvl3pPr>
              <a:buClr>
                <a:schemeClr val="tx2"/>
              </a:buClr>
              <a:defRPr sz="1600"/>
            </a:lvl3pPr>
            <a:lvl4pPr>
              <a:buClr>
                <a:schemeClr val="tx2"/>
              </a:buClr>
              <a:defRPr sz="1400"/>
            </a:lvl4pPr>
          </a:lstStyle>
          <a:p>
            <a:pPr lvl="0"/>
            <a:r>
              <a:rPr lang="en-US"/>
              <a:t>Click to edit Master text styles</a:t>
            </a:r>
          </a:p>
          <a:p>
            <a:pPr lvl="1"/>
            <a:r>
              <a:rPr lang="en-US"/>
              <a:t>Second level</a:t>
            </a:r>
          </a:p>
          <a:p>
            <a:pPr lvl="2"/>
            <a:r>
              <a:rPr lang="en-US"/>
              <a:t>Third level</a:t>
            </a:r>
          </a:p>
        </p:txBody>
      </p:sp>
      <p:sp>
        <p:nvSpPr>
          <p:cNvPr id="3" name="Slide Number Placeholder 5">
            <a:extLst>
              <a:ext uri="{FF2B5EF4-FFF2-40B4-BE49-F238E27FC236}">
                <a16:creationId xmlns:a16="http://schemas.microsoft.com/office/drawing/2014/main" id="{5D43C2E6-DFE0-78B7-AEF2-E94F28383CAA}"/>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Footer Placeholder 8">
            <a:extLst>
              <a:ext uri="{FF2B5EF4-FFF2-40B4-BE49-F238E27FC236}">
                <a16:creationId xmlns:a16="http://schemas.microsoft.com/office/drawing/2014/main" id="{2BE520F0-58F1-06F4-10C5-832EFDCE68DF}"/>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274900613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F0FE374-A678-A684-FA4B-26330CF65FB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2" name="Title Placeholder 1">
            <a:extLst>
              <a:ext uri="{FF2B5EF4-FFF2-40B4-BE49-F238E27FC236}">
                <a16:creationId xmlns:a16="http://schemas.microsoft.com/office/drawing/2014/main" id="{2D4A1E0C-386D-FF7A-6872-1942CD433577}"/>
              </a:ext>
            </a:extLst>
          </p:cNvPr>
          <p:cNvSpPr>
            <a:spLocks noGrp="1" noRot="1" noMove="1" noResize="1" noEditPoints="1" noAdjustHandles="1" noChangeArrowheads="1" noChangeShapeType="1"/>
          </p:cNvSpPr>
          <p:nvPr>
            <p:ph type="title"/>
          </p:nvPr>
        </p:nvSpPr>
        <p:spPr>
          <a:xfrm>
            <a:off x="838200" y="365126"/>
            <a:ext cx="10515600" cy="816904"/>
          </a:xfrm>
          <a:prstGeom prst="rect">
            <a:avLst/>
          </a:prstGeom>
        </p:spPr>
        <p:txBody>
          <a:bodyPr vert="horz" lIns="91440" tIns="45720" rIns="91440" bIns="45720" rtlCol="0" anchor="ctr">
            <a:noAutofit/>
          </a:bodyPr>
          <a:lstStyle/>
          <a:p>
            <a:r>
              <a:rPr lang="en-US"/>
              <a:t>Click to edit Master title style</a:t>
            </a:r>
            <a:endParaRPr lang="en-IE" dirty="0"/>
          </a:p>
        </p:txBody>
      </p:sp>
      <p:sp>
        <p:nvSpPr>
          <p:cNvPr id="3" name="Text Placeholder 2">
            <a:extLst>
              <a:ext uri="{FF2B5EF4-FFF2-40B4-BE49-F238E27FC236}">
                <a16:creationId xmlns:a16="http://schemas.microsoft.com/office/drawing/2014/main" id="{30EE66B9-5E84-94E6-4EDD-A9E25FB078A4}"/>
              </a:ext>
            </a:extLst>
          </p:cNvPr>
          <p:cNvSpPr>
            <a:spLocks noGrp="1"/>
          </p:cNvSpPr>
          <p:nvPr>
            <p:ph type="body" idx="1"/>
          </p:nvPr>
        </p:nvSpPr>
        <p:spPr>
          <a:xfrm>
            <a:off x="838200" y="1825625"/>
            <a:ext cx="10515600" cy="3942619"/>
          </a:xfrm>
          <a:prstGeom prst="rect">
            <a:avLst/>
          </a:prstGeom>
        </p:spPr>
        <p:txBody>
          <a:bodyPr vert="horz" lIns="144000" tIns="144000" rIns="144000" bIns="144000" rtlCol="0">
            <a:noAutofit/>
          </a:bodyPr>
          <a:lstStyle/>
          <a:p>
            <a:pPr lvl="0"/>
            <a:r>
              <a:rPr lang="en-US" dirty="0"/>
              <a:t>Click to edit Master text styles</a:t>
            </a:r>
          </a:p>
          <a:p>
            <a:pPr lvl="1"/>
            <a:endParaRPr lang="en-US" dirty="0"/>
          </a:p>
          <a:p>
            <a:pPr lvl="1"/>
            <a:endParaRPr lang="en-US" dirty="0"/>
          </a:p>
          <a:p>
            <a:pPr lvl="1"/>
            <a:endParaRPr lang="en-US" dirty="0"/>
          </a:p>
          <a:p>
            <a:pPr lvl="0"/>
            <a:endParaRPr lang="en-US" dirty="0"/>
          </a:p>
          <a:p>
            <a:pPr lvl="1"/>
            <a:endParaRPr lang="en-US" dirty="0"/>
          </a:p>
        </p:txBody>
      </p:sp>
      <p:pic>
        <p:nvPicPr>
          <p:cNvPr id="7" name="Picture 6">
            <a:extLst>
              <a:ext uri="{FF2B5EF4-FFF2-40B4-BE49-F238E27FC236}">
                <a16:creationId xmlns:a16="http://schemas.microsoft.com/office/drawing/2014/main" id="{9F653097-A9FD-84E7-4EFA-47C8DA485037}"/>
              </a:ext>
              <a:ext uri="{C183D7F6-B498-43B3-948B-1728B52AA6E4}">
                <adec:decorative xmlns:adec="http://schemas.microsoft.com/office/drawing/2017/decorative" val="1"/>
              </a:ext>
            </a:extLst>
          </p:cNvPr>
          <p:cNvPicPr>
            <a:picLocks noChangeAspect="1"/>
          </p:cNvPicPr>
          <p:nvPr/>
        </p:nvPicPr>
        <p:blipFill>
          <a:blip r:embed="rId40"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5" name="Picture 4" descr="A close-up of a line&#10;&#10;Description automatically generated" hidden="1">
            <a:extLst>
              <a:ext uri="{FF2B5EF4-FFF2-40B4-BE49-F238E27FC236}">
                <a16:creationId xmlns:a16="http://schemas.microsoft.com/office/drawing/2014/main" id="{CE57FDCE-6642-0FA5-3739-FA81457769C2}"/>
              </a:ext>
            </a:extLst>
          </p:cNvPr>
          <p:cNvPicPr>
            <a:picLocks noGrp="1" noRot="1" noChangeAspect="1" noMove="1" noResize="1" noEditPoints="1" noAdjustHandles="1" noChangeArrowheads="1" noChangeShapeType="1" noCrop="1"/>
          </p:cNvPicPr>
          <p:nvPr/>
        </p:nvPicPr>
        <p:blipFill>
          <a:blip r:embed="rId41" cstate="print">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7D640C55-B1A0-5DE0-B0E4-F05DE5506E17}"/>
              </a:ext>
              <a:ext uri="{C183D7F6-B498-43B3-948B-1728B52AA6E4}">
                <adec:decorative xmlns:adec="http://schemas.microsoft.com/office/drawing/2017/decorative" val="1"/>
              </a:ext>
            </a:extLst>
          </p:cNvPr>
          <p:cNvPicPr>
            <a:picLocks noChangeAspect="1"/>
          </p:cNvPicPr>
          <p:nvPr userDrawn="1"/>
        </p:nvPicPr>
        <p:blipFill>
          <a:blip r:embed="rId40"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8" name="Picture 7" descr="A close-up of a line&#10;&#10;Description automatically generated" hidden="1">
            <a:extLst>
              <a:ext uri="{FF2B5EF4-FFF2-40B4-BE49-F238E27FC236}">
                <a16:creationId xmlns:a16="http://schemas.microsoft.com/office/drawing/2014/main" id="{A12B438D-C839-BF7B-253A-401802D9F2AC}"/>
              </a:ext>
            </a:extLst>
          </p:cNvPr>
          <p:cNvPicPr/>
          <p:nvPr userDrawn="1"/>
        </p:nvPicPr>
        <p:blipFill>
          <a:blip r:embed="rId41" cstate="print">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Footer Placeholder 8">
            <a:extLst>
              <a:ext uri="{FF2B5EF4-FFF2-40B4-BE49-F238E27FC236}">
                <a16:creationId xmlns:a16="http://schemas.microsoft.com/office/drawing/2014/main" id="{2756ABFE-DCB4-5FCC-525D-A462F5BB02E5}"/>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dirty="0"/>
          </a:p>
        </p:txBody>
      </p:sp>
    </p:spTree>
    <p:extLst>
      <p:ext uri="{BB962C8B-B14F-4D97-AF65-F5344CB8AC3E}">
        <p14:creationId xmlns:p14="http://schemas.microsoft.com/office/powerpoint/2010/main" val="229934592"/>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 id="2147483932" r:id="rId12"/>
    <p:sldLayoutId id="2147483933" r:id="rId13"/>
    <p:sldLayoutId id="2147483934" r:id="rId14"/>
    <p:sldLayoutId id="2147483935" r:id="rId15"/>
    <p:sldLayoutId id="2147483936" r:id="rId16"/>
    <p:sldLayoutId id="2147483937" r:id="rId17"/>
    <p:sldLayoutId id="2147483938" r:id="rId18"/>
    <p:sldLayoutId id="2147483939" r:id="rId19"/>
    <p:sldLayoutId id="2147483940" r:id="rId20"/>
    <p:sldLayoutId id="2147483941" r:id="rId21"/>
    <p:sldLayoutId id="2147483942" r:id="rId22"/>
    <p:sldLayoutId id="2147483943" r:id="rId23"/>
    <p:sldLayoutId id="2147483944" r:id="rId24"/>
    <p:sldLayoutId id="2147483945" r:id="rId25"/>
    <p:sldLayoutId id="2147483946" r:id="rId26"/>
    <p:sldLayoutId id="2147483947" r:id="rId27"/>
    <p:sldLayoutId id="2147483948" r:id="rId28"/>
    <p:sldLayoutId id="2147483949" r:id="rId29"/>
    <p:sldLayoutId id="2147483950" r:id="rId30"/>
    <p:sldLayoutId id="2147483951" r:id="rId31"/>
    <p:sldLayoutId id="2147483952" r:id="rId32"/>
    <p:sldLayoutId id="2147483953" r:id="rId33"/>
    <p:sldLayoutId id="2147483954" r:id="rId34"/>
    <p:sldLayoutId id="2147483955" r:id="rId35"/>
    <p:sldLayoutId id="2147483956" r:id="rId36"/>
    <p:sldLayoutId id="2147483957" r:id="rId37"/>
    <p:sldLayoutId id="2147483958" r:id="rId38"/>
  </p:sldLayoutIdLs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342900" indent="-342900" algn="l" defTabSz="914400" rtl="0" eaLnBrk="1" latinLnBrk="0" hangingPunct="1">
        <a:lnSpc>
          <a:spcPct val="90000"/>
        </a:lnSpc>
        <a:spcBef>
          <a:spcPts val="1000"/>
        </a:spcBef>
        <a:buClr>
          <a:schemeClr val="tx2"/>
        </a:buClr>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chart" Target="../charts/chart1.xml"/><Relationship Id="rId12" Type="http://schemas.openxmlformats.org/officeDocument/2006/relationships/image" Target="../media/image18.png"/><Relationship Id="rId2" Type="http://schemas.openxmlformats.org/officeDocument/2006/relationships/image" Target="../media/image9.png"/><Relationship Id="rId1" Type="http://schemas.openxmlformats.org/officeDocument/2006/relationships/slideLayout" Target="../slideLayouts/slideLayout9.xml"/><Relationship Id="rId6" Type="http://schemas.openxmlformats.org/officeDocument/2006/relationships/image" Target="../media/image13.png"/><Relationship Id="rId11"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 Id="rId14"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hyperlink" Target="https://ec.europa.eu/transparency/comitology-register/screen/documents/114172/3/consult" TargetMode="External"/><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3" Type="http://schemas.openxmlformats.org/officeDocument/2006/relationships/hyperlink" Target="https://ec.europa.eu/transparency/comitology-register/screen/documents/114172/3/consult" TargetMode="External"/><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5" name="Title 4">
            <a:extLst>
              <a:ext uri="{FF2B5EF4-FFF2-40B4-BE49-F238E27FC236}">
                <a16:creationId xmlns:a16="http://schemas.microsoft.com/office/drawing/2014/main" id="{C504D590-9922-C06A-407C-2B718394A8D5}"/>
              </a:ext>
            </a:extLst>
          </p:cNvPr>
          <p:cNvSpPr>
            <a:spLocks noGrp="1"/>
          </p:cNvSpPr>
          <p:nvPr>
            <p:ph type="title"/>
          </p:nvPr>
        </p:nvSpPr>
        <p:spPr>
          <a:xfrm>
            <a:off x="708804" y="1401695"/>
            <a:ext cx="10515600" cy="1020337"/>
          </a:xfrm>
        </p:spPr>
        <p:txBody>
          <a:bodyPr/>
          <a:lstStyle/>
          <a:p>
            <a:pPr marL="357188" indent="-357188"/>
            <a:r>
              <a:rPr lang="en-IE" sz="4800" dirty="0"/>
              <a:t>Policy and implementation updates</a:t>
            </a:r>
            <a:br>
              <a:rPr lang="en-IE" sz="4800" dirty="0"/>
            </a:br>
            <a:r>
              <a:rPr lang="en-IE" sz="4800" dirty="0"/>
              <a:t>- </a:t>
            </a:r>
            <a:r>
              <a:rPr lang="en-IE" sz="4000" dirty="0"/>
              <a:t>open science policy update from the EC</a:t>
            </a:r>
          </a:p>
        </p:txBody>
      </p:sp>
      <p:sp>
        <p:nvSpPr>
          <p:cNvPr id="7" name="Content Placeholder 6">
            <a:extLst>
              <a:ext uri="{FF2B5EF4-FFF2-40B4-BE49-F238E27FC236}">
                <a16:creationId xmlns:a16="http://schemas.microsoft.com/office/drawing/2014/main" id="{51456CEF-57DB-B4CE-60F1-7B93F72DA5BA}"/>
              </a:ext>
            </a:extLst>
          </p:cNvPr>
          <p:cNvSpPr>
            <a:spLocks noGrp="1"/>
          </p:cNvSpPr>
          <p:nvPr>
            <p:ph sz="quarter" idx="11"/>
          </p:nvPr>
        </p:nvSpPr>
        <p:spPr>
          <a:xfrm>
            <a:off x="838199" y="4219575"/>
            <a:ext cx="5415951" cy="611188"/>
          </a:xfrm>
        </p:spPr>
        <p:txBody>
          <a:bodyPr/>
          <a:lstStyle/>
          <a:p>
            <a:r>
              <a:rPr lang="en-IE" dirty="0"/>
              <a:t>2026 Coordination meeting of EOSC projects</a:t>
            </a:r>
          </a:p>
          <a:p>
            <a:r>
              <a:rPr lang="en-IE" dirty="0"/>
              <a:t>Brussels, 8-9 July</a:t>
            </a:r>
          </a:p>
        </p:txBody>
      </p:sp>
      <p:sp>
        <p:nvSpPr>
          <p:cNvPr id="6" name="Content Placeholder 5">
            <a:extLst>
              <a:ext uri="{FF2B5EF4-FFF2-40B4-BE49-F238E27FC236}">
                <a16:creationId xmlns:a16="http://schemas.microsoft.com/office/drawing/2014/main" id="{AE68706F-E58B-D844-F68A-2379B7D107A7}"/>
              </a:ext>
            </a:extLst>
          </p:cNvPr>
          <p:cNvSpPr>
            <a:spLocks noGrp="1"/>
          </p:cNvSpPr>
          <p:nvPr>
            <p:ph sz="half" idx="10"/>
          </p:nvPr>
        </p:nvSpPr>
        <p:spPr>
          <a:xfrm>
            <a:off x="915836" y="5150711"/>
            <a:ext cx="4113363" cy="611188"/>
          </a:xfrm>
          <a:solidFill>
            <a:schemeClr val="bg1"/>
          </a:solidFill>
        </p:spPr>
        <p:txBody>
          <a:bodyPr/>
          <a:lstStyle/>
          <a:p>
            <a:r>
              <a:rPr lang="en-IE" dirty="0"/>
              <a:t>Michael Arentoft, Open Science </a:t>
            </a:r>
            <a:r>
              <a:rPr lang="en-IE"/>
              <a:t>&amp; Research </a:t>
            </a:r>
            <a:r>
              <a:rPr lang="en-IE" dirty="0"/>
              <a:t>Infrastructures</a:t>
            </a:r>
          </a:p>
        </p:txBody>
      </p:sp>
      <p:pic>
        <p:nvPicPr>
          <p:cNvPr id="9" name="Picture 8" descr="European Commission">
            <a:extLst>
              <a:ext uri="{FF2B5EF4-FFF2-40B4-BE49-F238E27FC236}">
                <a16:creationId xmlns:a16="http://schemas.microsoft.com/office/drawing/2014/main" id="{179F3FC9-B6FB-BFA2-12E7-546955BFD0B7}"/>
              </a:ext>
              <a:ext uri="{C183D7F6-B498-43B3-948B-1728B52AA6E4}">
                <adec:decorative xmlns:adec="http://schemas.microsoft.com/office/drawing/2017/decorative" val="0"/>
              </a:ext>
            </a:extLst>
          </p:cNvPr>
          <p:cNvPicPr/>
          <p:nvPr/>
        </p:nvPicPr>
        <p:blipFill>
          <a:blip r:embed="rId3" cstate="print">
            <a:extLst>
              <a:ext uri="{28A0092B-C50C-407E-A947-70E740481C1C}">
                <a14:useLocalDpi xmlns:a14="http://schemas.microsoft.com/office/drawing/2010/main"/>
              </a:ext>
            </a:extLst>
          </a:blip>
          <a:stretch>
            <a:fillRect/>
          </a:stretch>
        </p:blipFill>
        <p:spPr>
          <a:xfrm>
            <a:off x="9463383" y="5738784"/>
            <a:ext cx="2544024" cy="941017"/>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AF243-242F-0B61-3AF1-9FA221543F69}"/>
              </a:ext>
            </a:extLst>
          </p:cNvPr>
          <p:cNvSpPr>
            <a:spLocks noGrp="1"/>
          </p:cNvSpPr>
          <p:nvPr>
            <p:ph type="title"/>
          </p:nvPr>
        </p:nvSpPr>
        <p:spPr>
          <a:xfrm>
            <a:off x="838200" y="365126"/>
            <a:ext cx="10515600" cy="816904"/>
          </a:xfrm>
        </p:spPr>
        <p:txBody>
          <a:bodyPr anchor="ctr">
            <a:normAutofit/>
          </a:bodyPr>
          <a:lstStyle/>
          <a:p>
            <a:r>
              <a:rPr lang="en-IE" sz="3200" dirty="0"/>
              <a:t>Open Science: a central pillar of EU research policy</a:t>
            </a:r>
          </a:p>
        </p:txBody>
      </p:sp>
      <p:sp>
        <p:nvSpPr>
          <p:cNvPr id="11" name="Content Placeholder 2">
            <a:extLst>
              <a:ext uri="{FF2B5EF4-FFF2-40B4-BE49-F238E27FC236}">
                <a16:creationId xmlns:a16="http://schemas.microsoft.com/office/drawing/2014/main" id="{4DA06F0F-11CC-31DE-910F-90C290EFE239}"/>
              </a:ext>
            </a:extLst>
          </p:cNvPr>
          <p:cNvSpPr>
            <a:spLocks noGrp="1"/>
          </p:cNvSpPr>
          <p:nvPr>
            <p:ph idx="1"/>
          </p:nvPr>
        </p:nvSpPr>
        <p:spPr>
          <a:xfrm>
            <a:off x="838200" y="1062760"/>
            <a:ext cx="11141765" cy="5523570"/>
          </a:xfrm>
        </p:spPr>
        <p:txBody>
          <a:bodyPr>
            <a:normAutofit fontScale="70000" lnSpcReduction="20000"/>
          </a:bodyPr>
          <a:lstStyle/>
          <a:p>
            <a:pPr marL="0" indent="0">
              <a:lnSpc>
                <a:spcPct val="110000"/>
              </a:lnSpc>
              <a:buNone/>
            </a:pPr>
            <a:r>
              <a:rPr lang="en-US" sz="2600" b="1" dirty="0"/>
              <a:t>ERA Policy Agenda 2025-27. Structural Policy #1: “ENABLING OPEN SCIENCE </a:t>
            </a:r>
            <a:br>
              <a:rPr lang="en-US" sz="2600" b="1" dirty="0"/>
            </a:br>
            <a:r>
              <a:rPr lang="en-US" sz="2600" b="1" dirty="0"/>
              <a:t>VIA SHARING AND RE-USE OF DATA, INCLUDING THROUGH </a:t>
            </a:r>
            <a:br>
              <a:rPr lang="en-US" sz="2600" b="1" dirty="0"/>
            </a:br>
            <a:r>
              <a:rPr lang="en-US" sz="2600" b="1" dirty="0"/>
              <a:t>THE EUROPEAN OPEN SCIENCE CLOUD (EOSC)</a:t>
            </a:r>
          </a:p>
          <a:p>
            <a:pPr marL="400050" lvl="1" indent="0">
              <a:lnSpc>
                <a:spcPct val="110000"/>
              </a:lnSpc>
              <a:buNone/>
            </a:pPr>
            <a:endParaRPr lang="en-US" b="1" dirty="0"/>
          </a:p>
          <a:p>
            <a:pPr marL="0" indent="0">
              <a:lnSpc>
                <a:spcPct val="110000"/>
              </a:lnSpc>
              <a:buNone/>
            </a:pPr>
            <a:r>
              <a:rPr lang="en-US" sz="2100" u="sng" dirty="0"/>
              <a:t>Objectives</a:t>
            </a:r>
          </a:p>
          <a:p>
            <a:pPr>
              <a:lnSpc>
                <a:spcPct val="110000"/>
              </a:lnSpc>
            </a:pPr>
            <a:r>
              <a:rPr lang="en-US" sz="2100" dirty="0"/>
              <a:t>Open science practices and skills are rewarded and taught, becoming the ‘new normal’;</a:t>
            </a:r>
          </a:p>
          <a:p>
            <a:pPr>
              <a:lnSpc>
                <a:spcPct val="110000"/>
              </a:lnSpc>
            </a:pPr>
            <a:r>
              <a:rPr lang="en-US" sz="2100" dirty="0"/>
              <a:t>Standards, tools and services allow researchers to find, access, reuse and combine results;</a:t>
            </a:r>
          </a:p>
          <a:p>
            <a:pPr>
              <a:lnSpc>
                <a:spcPct val="110000"/>
              </a:lnSpc>
            </a:pPr>
            <a:r>
              <a:rPr lang="en-US" sz="2100" dirty="0"/>
              <a:t>A federated community-driven infrastructure enabling open sharing of scientific results is deployed and maintained;</a:t>
            </a:r>
          </a:p>
          <a:p>
            <a:pPr>
              <a:lnSpc>
                <a:spcPct val="110000"/>
              </a:lnSpc>
            </a:pPr>
            <a:r>
              <a:rPr lang="en-US" sz="2100" dirty="0"/>
              <a:t>Europe is in the driving seat towards a web of FAIR research data with established links to other data spaces;</a:t>
            </a:r>
          </a:p>
          <a:p>
            <a:pPr>
              <a:lnSpc>
                <a:spcPct val="110000"/>
              </a:lnSpc>
            </a:pPr>
            <a:r>
              <a:rPr lang="en-US" sz="2100" dirty="0"/>
              <a:t>Researchers are provided with better legal conditions and resources to access and reuse publicly funded research results and use publications and data for scientific purposes.</a:t>
            </a:r>
          </a:p>
          <a:p>
            <a:pPr>
              <a:lnSpc>
                <a:spcPct val="110000"/>
              </a:lnSpc>
            </a:pPr>
            <a:endParaRPr lang="en-US" sz="2100" dirty="0"/>
          </a:p>
          <a:p>
            <a:pPr marL="57150" indent="0">
              <a:lnSpc>
                <a:spcPct val="110000"/>
              </a:lnSpc>
              <a:buNone/>
            </a:pPr>
            <a:r>
              <a:rPr lang="en-US" sz="2100" u="sng" dirty="0"/>
              <a:t>Expected outcomes</a:t>
            </a:r>
          </a:p>
          <a:p>
            <a:pPr>
              <a:lnSpc>
                <a:spcPct val="110000"/>
              </a:lnSpc>
            </a:pPr>
            <a:r>
              <a:rPr lang="en-US" sz="2100" dirty="0"/>
              <a:t>Develop a high-value EOSC federation and increase its uptake</a:t>
            </a:r>
          </a:p>
          <a:p>
            <a:pPr>
              <a:lnSpc>
                <a:spcPct val="110000"/>
              </a:lnSpc>
            </a:pPr>
            <a:r>
              <a:rPr lang="en-US" sz="2100" dirty="0"/>
              <a:t>increase the amount and productivity of FAIR research data in Europe</a:t>
            </a:r>
          </a:p>
          <a:p>
            <a:pPr>
              <a:lnSpc>
                <a:spcPct val="110000"/>
              </a:lnSpc>
            </a:pPr>
            <a:r>
              <a:rPr lang="en-US" sz="2100" dirty="0"/>
              <a:t>Identify areas for measures and initiatives to enable an EU copyright and data framework </a:t>
            </a:r>
            <a:r>
              <a:rPr lang="en-IE" sz="2100" dirty="0"/>
              <a:t>fit for research</a:t>
            </a:r>
            <a:endParaRPr lang="en-US" sz="2100" dirty="0"/>
          </a:p>
          <a:p>
            <a:pPr>
              <a:lnSpc>
                <a:spcPct val="110000"/>
              </a:lnSpc>
            </a:pPr>
            <a:r>
              <a:rPr lang="en-US" sz="2100" dirty="0"/>
              <a:t>Assess the impact of open science policies and practices based on an open science policy </a:t>
            </a:r>
            <a:r>
              <a:rPr lang="en-IE" sz="2100" dirty="0"/>
              <a:t>intelligence platform</a:t>
            </a:r>
            <a:r>
              <a:rPr lang="en-US" sz="2100" dirty="0"/>
              <a:t>.</a:t>
            </a:r>
            <a:endParaRPr lang="en-IE" sz="2100" dirty="0"/>
          </a:p>
        </p:txBody>
      </p:sp>
    </p:spTree>
    <p:extLst>
      <p:ext uri="{BB962C8B-B14F-4D97-AF65-F5344CB8AC3E}">
        <p14:creationId xmlns:p14="http://schemas.microsoft.com/office/powerpoint/2010/main" val="35614087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942D4-6459-EEF9-0D75-07C5620C86C0}"/>
            </a:ext>
          </a:extLst>
        </p:cNvPr>
        <p:cNvGrpSpPr/>
        <p:nvPr/>
      </p:nvGrpSpPr>
      <p:grpSpPr>
        <a:xfrm>
          <a:off x="0" y="0"/>
          <a:ext cx="0" cy="0"/>
          <a:chOff x="0" y="0"/>
          <a:chExt cx="0" cy="0"/>
        </a:xfrm>
      </p:grpSpPr>
      <p:sp>
        <p:nvSpPr>
          <p:cNvPr id="16" name="Rectangle: Rounded Corners 15">
            <a:extLst>
              <a:ext uri="{FF2B5EF4-FFF2-40B4-BE49-F238E27FC236}">
                <a16:creationId xmlns:a16="http://schemas.microsoft.com/office/drawing/2014/main" id="{75142F37-43DD-E5E0-BB63-7F67861757D6}"/>
              </a:ext>
            </a:extLst>
          </p:cNvPr>
          <p:cNvSpPr/>
          <p:nvPr/>
        </p:nvSpPr>
        <p:spPr>
          <a:xfrm>
            <a:off x="4165657" y="1355483"/>
            <a:ext cx="3968107" cy="2796524"/>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a:extLst>
              <a:ext uri="{FF2B5EF4-FFF2-40B4-BE49-F238E27FC236}">
                <a16:creationId xmlns:a16="http://schemas.microsoft.com/office/drawing/2014/main" id="{09F57110-59F9-6F86-C84C-BF3DD5D2DDF4}"/>
              </a:ext>
            </a:extLst>
          </p:cNvPr>
          <p:cNvSpPr>
            <a:spLocks noGrp="1"/>
          </p:cNvSpPr>
          <p:nvPr>
            <p:ph type="title"/>
          </p:nvPr>
        </p:nvSpPr>
        <p:spPr>
          <a:xfrm>
            <a:off x="355561" y="29867"/>
            <a:ext cx="10515600" cy="816904"/>
          </a:xfrm>
        </p:spPr>
        <p:txBody>
          <a:bodyPr/>
          <a:lstStyle/>
          <a:p>
            <a:r>
              <a:rPr lang="fr-BE" sz="3200" dirty="0"/>
              <a:t>Building EU Open Science initiatives</a:t>
            </a:r>
            <a:endParaRPr lang="en-IE" sz="3200" dirty="0"/>
          </a:p>
        </p:txBody>
      </p:sp>
      <p:sp>
        <p:nvSpPr>
          <p:cNvPr id="3" name="Content Placeholder 2">
            <a:extLst>
              <a:ext uri="{FF2B5EF4-FFF2-40B4-BE49-F238E27FC236}">
                <a16:creationId xmlns:a16="http://schemas.microsoft.com/office/drawing/2014/main" id="{1A39EF4A-BCCD-C2FD-9500-1BAC4E39F8C1}"/>
              </a:ext>
            </a:extLst>
          </p:cNvPr>
          <p:cNvSpPr>
            <a:spLocks noGrp="1"/>
          </p:cNvSpPr>
          <p:nvPr>
            <p:ph idx="1"/>
          </p:nvPr>
        </p:nvSpPr>
        <p:spPr>
          <a:xfrm>
            <a:off x="1469622" y="926832"/>
            <a:ext cx="2147977" cy="268312"/>
          </a:xfrm>
        </p:spPr>
        <p:txBody>
          <a:bodyPr/>
          <a:lstStyle/>
          <a:p>
            <a:pPr marL="0" indent="0">
              <a:buNone/>
            </a:pPr>
            <a:r>
              <a:rPr lang="en-IE" sz="1400" b="1" i="1" dirty="0"/>
              <a:t>Publications</a:t>
            </a:r>
            <a:endParaRPr lang="en-US" sz="1400" dirty="0"/>
          </a:p>
          <a:p>
            <a:pPr marL="0" indent="0">
              <a:buNone/>
            </a:pPr>
            <a:r>
              <a:rPr lang="en-IE" sz="1400" b="1" i="1" dirty="0"/>
              <a:t>s</a:t>
            </a:r>
          </a:p>
        </p:txBody>
      </p:sp>
      <p:sp>
        <p:nvSpPr>
          <p:cNvPr id="4" name="Slide Number Placeholder 5">
            <a:extLst>
              <a:ext uri="{FF2B5EF4-FFF2-40B4-BE49-F238E27FC236}">
                <a16:creationId xmlns:a16="http://schemas.microsoft.com/office/drawing/2014/main" id="{1532A4F4-2FBA-F1E9-DB14-15AE02079AD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3</a:t>
            </a:fld>
            <a:endParaRPr lang="en-IE" dirty="0"/>
          </a:p>
        </p:txBody>
      </p:sp>
      <p:sp>
        <p:nvSpPr>
          <p:cNvPr id="5" name="Rectangle: Rounded Corners 4">
            <a:extLst>
              <a:ext uri="{FF2B5EF4-FFF2-40B4-BE49-F238E27FC236}">
                <a16:creationId xmlns:a16="http://schemas.microsoft.com/office/drawing/2014/main" id="{1F596769-228E-C271-E54C-4C3B0A7DB3EE}"/>
              </a:ext>
            </a:extLst>
          </p:cNvPr>
          <p:cNvSpPr/>
          <p:nvPr/>
        </p:nvSpPr>
        <p:spPr>
          <a:xfrm>
            <a:off x="15868" y="1395552"/>
            <a:ext cx="3968107" cy="2796524"/>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1" name="Content Placeholder 2">
            <a:extLst>
              <a:ext uri="{FF2B5EF4-FFF2-40B4-BE49-F238E27FC236}">
                <a16:creationId xmlns:a16="http://schemas.microsoft.com/office/drawing/2014/main" id="{40C7ADC3-6C93-5809-F239-577E2AA5FC48}"/>
              </a:ext>
            </a:extLst>
          </p:cNvPr>
          <p:cNvSpPr txBox="1">
            <a:spLocks/>
          </p:cNvSpPr>
          <p:nvPr/>
        </p:nvSpPr>
        <p:spPr>
          <a:xfrm>
            <a:off x="9369584" y="949435"/>
            <a:ext cx="2147977"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IE" sz="1400" b="1" i="1" dirty="0"/>
              <a:t>Repositories</a:t>
            </a:r>
          </a:p>
        </p:txBody>
      </p:sp>
      <p:sp>
        <p:nvSpPr>
          <p:cNvPr id="15" name="Rectangle: Rounded Corners 14">
            <a:extLst>
              <a:ext uri="{FF2B5EF4-FFF2-40B4-BE49-F238E27FC236}">
                <a16:creationId xmlns:a16="http://schemas.microsoft.com/office/drawing/2014/main" id="{63F70440-CD2A-C531-0AD6-90F1A61E8408}"/>
              </a:ext>
            </a:extLst>
          </p:cNvPr>
          <p:cNvSpPr/>
          <p:nvPr/>
        </p:nvSpPr>
        <p:spPr>
          <a:xfrm>
            <a:off x="6003653" y="4538501"/>
            <a:ext cx="4373924" cy="2162167"/>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7" name="Content Placeholder 2">
            <a:extLst>
              <a:ext uri="{FF2B5EF4-FFF2-40B4-BE49-F238E27FC236}">
                <a16:creationId xmlns:a16="http://schemas.microsoft.com/office/drawing/2014/main" id="{A57F4842-7F8B-BC56-27BC-AE5C2839FC16}"/>
              </a:ext>
            </a:extLst>
          </p:cNvPr>
          <p:cNvSpPr txBox="1">
            <a:spLocks/>
          </p:cNvSpPr>
          <p:nvPr/>
        </p:nvSpPr>
        <p:spPr>
          <a:xfrm>
            <a:off x="5659369" y="944024"/>
            <a:ext cx="2147977"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IE" sz="1400" b="1" i="1" dirty="0"/>
              <a:t>Data</a:t>
            </a:r>
          </a:p>
        </p:txBody>
      </p:sp>
      <p:sp>
        <p:nvSpPr>
          <p:cNvPr id="14" name="Rectangle: Rounded Corners 13">
            <a:extLst>
              <a:ext uri="{FF2B5EF4-FFF2-40B4-BE49-F238E27FC236}">
                <a16:creationId xmlns:a16="http://schemas.microsoft.com/office/drawing/2014/main" id="{61ABA54C-AC62-B253-B6AB-CBAE3B087C6A}"/>
              </a:ext>
            </a:extLst>
          </p:cNvPr>
          <p:cNvSpPr/>
          <p:nvPr/>
        </p:nvSpPr>
        <p:spPr>
          <a:xfrm>
            <a:off x="1158021" y="4592170"/>
            <a:ext cx="4373924" cy="2108498"/>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21" name="AutoShape 2" descr="EOSC Open Science Observatory">
            <a:extLst>
              <a:ext uri="{FF2B5EF4-FFF2-40B4-BE49-F238E27FC236}">
                <a16:creationId xmlns:a16="http://schemas.microsoft.com/office/drawing/2014/main" id="{67D5D198-38D7-6C12-8B86-BF180047A06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23" name="Picture 22">
            <a:extLst>
              <a:ext uri="{FF2B5EF4-FFF2-40B4-BE49-F238E27FC236}">
                <a16:creationId xmlns:a16="http://schemas.microsoft.com/office/drawing/2014/main" id="{7AFDA032-9EE5-7D58-79F9-937E6E0922EB}"/>
              </a:ext>
            </a:extLst>
          </p:cNvPr>
          <p:cNvPicPr>
            <a:picLocks noChangeAspect="1"/>
          </p:cNvPicPr>
          <p:nvPr/>
        </p:nvPicPr>
        <p:blipFill>
          <a:blip r:embed="rId2"/>
          <a:stretch>
            <a:fillRect/>
          </a:stretch>
        </p:blipFill>
        <p:spPr>
          <a:xfrm>
            <a:off x="716895" y="4617516"/>
            <a:ext cx="1145437" cy="619556"/>
          </a:xfrm>
          <a:prstGeom prst="rect">
            <a:avLst/>
          </a:prstGeom>
        </p:spPr>
      </p:pic>
      <p:sp>
        <p:nvSpPr>
          <p:cNvPr id="18" name="Content Placeholder 2">
            <a:extLst>
              <a:ext uri="{FF2B5EF4-FFF2-40B4-BE49-F238E27FC236}">
                <a16:creationId xmlns:a16="http://schemas.microsoft.com/office/drawing/2014/main" id="{55A89C44-CC06-42A2-1AB0-EAF88B44B833}"/>
              </a:ext>
            </a:extLst>
          </p:cNvPr>
          <p:cNvSpPr txBox="1">
            <a:spLocks/>
          </p:cNvSpPr>
          <p:nvPr/>
        </p:nvSpPr>
        <p:spPr>
          <a:xfrm>
            <a:off x="2875197" y="4218236"/>
            <a:ext cx="2147977"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IE" sz="1400" b="1" i="1" dirty="0"/>
              <a:t>Monitoring</a:t>
            </a:r>
          </a:p>
        </p:txBody>
      </p:sp>
      <p:sp>
        <p:nvSpPr>
          <p:cNvPr id="8" name="Content Placeholder 2">
            <a:extLst>
              <a:ext uri="{FF2B5EF4-FFF2-40B4-BE49-F238E27FC236}">
                <a16:creationId xmlns:a16="http://schemas.microsoft.com/office/drawing/2014/main" id="{E7898E59-1D42-BAE0-BACA-32EDC3190570}"/>
              </a:ext>
            </a:extLst>
          </p:cNvPr>
          <p:cNvSpPr txBox="1">
            <a:spLocks/>
          </p:cNvSpPr>
          <p:nvPr/>
        </p:nvSpPr>
        <p:spPr>
          <a:xfrm>
            <a:off x="6831716" y="4167905"/>
            <a:ext cx="3670283"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IE" sz="1400" b="1" i="1" dirty="0"/>
              <a:t>Reform of Research Assessment</a:t>
            </a:r>
          </a:p>
        </p:txBody>
      </p:sp>
      <p:pic>
        <p:nvPicPr>
          <p:cNvPr id="20" name="Picture 19">
            <a:extLst>
              <a:ext uri="{FF2B5EF4-FFF2-40B4-BE49-F238E27FC236}">
                <a16:creationId xmlns:a16="http://schemas.microsoft.com/office/drawing/2014/main" id="{A975CF8A-E5DC-0F6E-EF72-B2C91E5C127E}"/>
              </a:ext>
            </a:extLst>
          </p:cNvPr>
          <p:cNvPicPr>
            <a:picLocks noChangeAspect="1"/>
          </p:cNvPicPr>
          <p:nvPr/>
        </p:nvPicPr>
        <p:blipFill>
          <a:blip r:embed="rId3"/>
          <a:stretch>
            <a:fillRect/>
          </a:stretch>
        </p:blipFill>
        <p:spPr>
          <a:xfrm>
            <a:off x="5393297" y="1406392"/>
            <a:ext cx="1264955" cy="282699"/>
          </a:xfrm>
          <a:prstGeom prst="rect">
            <a:avLst/>
          </a:prstGeom>
        </p:spPr>
      </p:pic>
      <p:pic>
        <p:nvPicPr>
          <p:cNvPr id="9" name="Picture 8">
            <a:extLst>
              <a:ext uri="{FF2B5EF4-FFF2-40B4-BE49-F238E27FC236}">
                <a16:creationId xmlns:a16="http://schemas.microsoft.com/office/drawing/2014/main" id="{BC7039D3-8834-1F78-43EA-38A5CCF41AB9}"/>
              </a:ext>
            </a:extLst>
          </p:cNvPr>
          <p:cNvPicPr>
            <a:picLocks noChangeAspect="1"/>
          </p:cNvPicPr>
          <p:nvPr/>
        </p:nvPicPr>
        <p:blipFill>
          <a:blip r:embed="rId4"/>
          <a:stretch>
            <a:fillRect/>
          </a:stretch>
        </p:blipFill>
        <p:spPr>
          <a:xfrm>
            <a:off x="15868" y="1326858"/>
            <a:ext cx="1234759" cy="639248"/>
          </a:xfrm>
          <a:prstGeom prst="rect">
            <a:avLst/>
          </a:prstGeom>
        </p:spPr>
      </p:pic>
      <p:sp>
        <p:nvSpPr>
          <p:cNvPr id="22" name="Rectangle: Rounded Corners 21">
            <a:extLst>
              <a:ext uri="{FF2B5EF4-FFF2-40B4-BE49-F238E27FC236}">
                <a16:creationId xmlns:a16="http://schemas.microsoft.com/office/drawing/2014/main" id="{B0D7B22A-1BDE-8B7A-ACEA-37A5E82F0F3E}"/>
              </a:ext>
            </a:extLst>
          </p:cNvPr>
          <p:cNvSpPr/>
          <p:nvPr/>
        </p:nvSpPr>
        <p:spPr>
          <a:xfrm>
            <a:off x="8208025" y="1355483"/>
            <a:ext cx="3968107" cy="2796524"/>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5" name="Picture 24">
            <a:extLst>
              <a:ext uri="{FF2B5EF4-FFF2-40B4-BE49-F238E27FC236}">
                <a16:creationId xmlns:a16="http://schemas.microsoft.com/office/drawing/2014/main" id="{85B7D4BA-4940-B45D-F766-C7EBCEB38F06}"/>
              </a:ext>
            </a:extLst>
          </p:cNvPr>
          <p:cNvPicPr>
            <a:picLocks noChangeAspect="1"/>
          </p:cNvPicPr>
          <p:nvPr/>
        </p:nvPicPr>
        <p:blipFill>
          <a:blip r:embed="rId5"/>
          <a:stretch>
            <a:fillRect/>
          </a:stretch>
        </p:blipFill>
        <p:spPr>
          <a:xfrm>
            <a:off x="5659369" y="4546953"/>
            <a:ext cx="1272696" cy="489499"/>
          </a:xfrm>
          <a:prstGeom prst="rect">
            <a:avLst/>
          </a:prstGeom>
        </p:spPr>
      </p:pic>
      <p:sp>
        <p:nvSpPr>
          <p:cNvPr id="32" name="Content Placeholder 2">
            <a:extLst>
              <a:ext uri="{FF2B5EF4-FFF2-40B4-BE49-F238E27FC236}">
                <a16:creationId xmlns:a16="http://schemas.microsoft.com/office/drawing/2014/main" id="{A8DF7764-3BF6-1775-A8F7-D4E6E85AB1A6}"/>
              </a:ext>
            </a:extLst>
          </p:cNvPr>
          <p:cNvSpPr txBox="1">
            <a:spLocks/>
          </p:cNvSpPr>
          <p:nvPr/>
        </p:nvSpPr>
        <p:spPr>
          <a:xfrm>
            <a:off x="55987" y="1804021"/>
            <a:ext cx="4072539"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IE" sz="1400" dirty="0"/>
          </a:p>
          <a:p>
            <a:pPr>
              <a:buSzPct val="100000"/>
            </a:pPr>
            <a:r>
              <a:rPr lang="en-IE" sz="1100" dirty="0"/>
              <a:t>Launched by the EC in 2021</a:t>
            </a:r>
          </a:p>
          <a:p>
            <a:pPr>
              <a:buSzPct val="100000"/>
            </a:pPr>
            <a:r>
              <a:rPr lang="en-US" sz="1100" dirty="0"/>
              <a:t>Innovative publishing model marked by rigorous and </a:t>
            </a:r>
            <a:r>
              <a:rPr lang="en-US" sz="1100" b="1" dirty="0"/>
              <a:t>post-publication open peer review</a:t>
            </a:r>
          </a:p>
          <a:p>
            <a:pPr>
              <a:buSzPct val="100000"/>
            </a:pPr>
            <a:r>
              <a:rPr lang="en-US" sz="1100" dirty="0"/>
              <a:t>Ambition: gradually achieve a publishing service without eligibility barriers</a:t>
            </a:r>
            <a:endParaRPr lang="en-IE" sz="1200" dirty="0"/>
          </a:p>
          <a:p>
            <a:pPr marL="0" indent="0">
              <a:buFont typeface="Arial" panose="020B0604020202020204" pitchFamily="34" charset="0"/>
              <a:buNone/>
            </a:pPr>
            <a:r>
              <a:rPr lang="en-IE" sz="1200" dirty="0">
                <a:solidFill>
                  <a:srgbClr val="C00000"/>
                </a:solidFill>
              </a:rPr>
              <a:t>From 2026: Operated by CERN and collectively funded and governed by 16 organisations from 11 countries</a:t>
            </a:r>
          </a:p>
        </p:txBody>
      </p:sp>
      <p:sp>
        <p:nvSpPr>
          <p:cNvPr id="33" name="Content Placeholder 2">
            <a:extLst>
              <a:ext uri="{FF2B5EF4-FFF2-40B4-BE49-F238E27FC236}">
                <a16:creationId xmlns:a16="http://schemas.microsoft.com/office/drawing/2014/main" id="{BCDE1619-45D2-8A7E-2454-D073ECECC324}"/>
              </a:ext>
            </a:extLst>
          </p:cNvPr>
          <p:cNvSpPr txBox="1">
            <a:spLocks/>
          </p:cNvSpPr>
          <p:nvPr/>
        </p:nvSpPr>
        <p:spPr>
          <a:xfrm>
            <a:off x="1351509" y="1318314"/>
            <a:ext cx="2656098"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b="1" i="1" dirty="0">
                <a:solidFill>
                  <a:schemeClr val="tx2">
                    <a:lumMod val="75000"/>
                  </a:schemeClr>
                </a:solidFill>
              </a:rPr>
              <a:t>ORE</a:t>
            </a:r>
            <a:r>
              <a:rPr lang="en-US" sz="1400" i="1" dirty="0">
                <a:solidFill>
                  <a:schemeClr val="tx2">
                    <a:lumMod val="75000"/>
                  </a:schemeClr>
                </a:solidFill>
              </a:rPr>
              <a:t>: A top-quality, trusted and collective OA publishing service for the public good</a:t>
            </a:r>
          </a:p>
          <a:p>
            <a:pPr marL="0" indent="0">
              <a:buFont typeface="Arial" panose="020B0604020202020204" pitchFamily="34" charset="0"/>
              <a:buNone/>
            </a:pPr>
            <a:endParaRPr lang="en-IE" sz="1400" b="1" i="1" dirty="0"/>
          </a:p>
        </p:txBody>
      </p:sp>
      <p:sp>
        <p:nvSpPr>
          <p:cNvPr id="34" name="Content Placeholder 2">
            <a:extLst>
              <a:ext uri="{FF2B5EF4-FFF2-40B4-BE49-F238E27FC236}">
                <a16:creationId xmlns:a16="http://schemas.microsoft.com/office/drawing/2014/main" id="{1BBCD0A2-2113-03A7-C042-26AD870400E1}"/>
              </a:ext>
            </a:extLst>
          </p:cNvPr>
          <p:cNvSpPr txBox="1">
            <a:spLocks/>
          </p:cNvSpPr>
          <p:nvPr/>
        </p:nvSpPr>
        <p:spPr>
          <a:xfrm>
            <a:off x="8291814" y="1646482"/>
            <a:ext cx="3994301" cy="908381"/>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b="1" i="1" dirty="0">
                <a:solidFill>
                  <a:schemeClr val="tx2">
                    <a:lumMod val="75000"/>
                  </a:schemeClr>
                </a:solidFill>
              </a:rPr>
              <a:t>EU ORR</a:t>
            </a:r>
            <a:r>
              <a:rPr lang="en-US" sz="1400" i="1" dirty="0">
                <a:solidFill>
                  <a:schemeClr val="tx2">
                    <a:lumMod val="75000"/>
                  </a:schemeClr>
                </a:solidFill>
              </a:rPr>
              <a:t>: enabling beneficiaries of EU-funded projects to comply with OS requirements for all research outputs </a:t>
            </a:r>
          </a:p>
          <a:p>
            <a:pPr>
              <a:buSzPct val="100000"/>
            </a:pPr>
            <a:r>
              <a:rPr lang="en-IE" sz="1100" dirty="0"/>
              <a:t>Launched in in 2024</a:t>
            </a:r>
          </a:p>
          <a:p>
            <a:pPr>
              <a:buSzPct val="100000"/>
            </a:pPr>
            <a:r>
              <a:rPr lang="en-IE" sz="1100" dirty="0"/>
              <a:t>Operated by CERN via </a:t>
            </a:r>
            <a:r>
              <a:rPr lang="en-IE" sz="1100" dirty="0" err="1"/>
              <a:t>Zenodo</a:t>
            </a:r>
            <a:r>
              <a:rPr lang="en-US" sz="1100" dirty="0">
                <a:solidFill>
                  <a:srgbClr val="0066FF"/>
                </a:solidFill>
              </a:rPr>
              <a:t> </a:t>
            </a:r>
            <a:endParaRPr lang="en-IE" sz="1100" dirty="0">
              <a:solidFill>
                <a:srgbClr val="0066FF"/>
              </a:solidFill>
            </a:endParaRPr>
          </a:p>
          <a:p>
            <a:pPr marL="0" indent="0">
              <a:buSzPct val="100000"/>
              <a:buNone/>
            </a:pPr>
            <a:r>
              <a:rPr lang="en-IE" sz="1200" dirty="0">
                <a:solidFill>
                  <a:srgbClr val="C00000"/>
                </a:solidFill>
              </a:rPr>
              <a:t>Development of </a:t>
            </a:r>
            <a:r>
              <a:rPr lang="en-US" sz="1200" dirty="0">
                <a:solidFill>
                  <a:srgbClr val="C00000"/>
                </a:solidFill>
              </a:rPr>
              <a:t>AI tools to improve data curation, automate workflows, and enhance the deposit and search interfaces</a:t>
            </a:r>
            <a:endParaRPr lang="en-US" sz="1200" i="1" dirty="0">
              <a:solidFill>
                <a:srgbClr val="C00000"/>
              </a:solidFill>
            </a:endParaRPr>
          </a:p>
          <a:p>
            <a:pPr marL="0" indent="0">
              <a:buFont typeface="Arial" panose="020B0604020202020204" pitchFamily="34" charset="0"/>
              <a:buNone/>
            </a:pPr>
            <a:endParaRPr lang="en-US" sz="1400" i="1" dirty="0"/>
          </a:p>
          <a:p>
            <a:pPr marL="0" indent="0">
              <a:buFont typeface="Arial" panose="020B0604020202020204" pitchFamily="34" charset="0"/>
              <a:buNone/>
            </a:pPr>
            <a:endParaRPr lang="en-IE" sz="1400" b="1" i="1" dirty="0"/>
          </a:p>
        </p:txBody>
      </p:sp>
      <p:sp>
        <p:nvSpPr>
          <p:cNvPr id="35" name="TextBox 34">
            <a:extLst>
              <a:ext uri="{FF2B5EF4-FFF2-40B4-BE49-F238E27FC236}">
                <a16:creationId xmlns:a16="http://schemas.microsoft.com/office/drawing/2014/main" id="{4C36D2ED-B388-76B5-51D5-A0FB8D1DAC63}"/>
              </a:ext>
            </a:extLst>
          </p:cNvPr>
          <p:cNvSpPr txBox="1"/>
          <p:nvPr/>
        </p:nvSpPr>
        <p:spPr>
          <a:xfrm>
            <a:off x="1891186" y="4632239"/>
            <a:ext cx="3559239" cy="738664"/>
          </a:xfrm>
          <a:prstGeom prst="rect">
            <a:avLst/>
          </a:prstGeom>
          <a:noFill/>
        </p:spPr>
        <p:txBody>
          <a:bodyPr wrap="square" rtlCol="0">
            <a:spAutoFit/>
          </a:bodyPr>
          <a:lstStyle/>
          <a:p>
            <a:r>
              <a:rPr lang="en-US" b="1" i="1" dirty="0">
                <a:solidFill>
                  <a:schemeClr val="tx2">
                    <a:lumMod val="75000"/>
                  </a:schemeClr>
                </a:solidFill>
              </a:rPr>
              <a:t>EOSC OS Observatory: </a:t>
            </a:r>
            <a:r>
              <a:rPr lang="en-US" i="1" dirty="0">
                <a:solidFill>
                  <a:schemeClr val="tx2">
                    <a:lumMod val="75000"/>
                  </a:schemeClr>
                </a:solidFill>
              </a:rPr>
              <a:t>trusted OS data enabling evidence-based policy, progress monitoring, and European alignment.</a:t>
            </a:r>
          </a:p>
        </p:txBody>
      </p:sp>
      <p:sp>
        <p:nvSpPr>
          <p:cNvPr id="36" name="Content Placeholder 2">
            <a:extLst>
              <a:ext uri="{FF2B5EF4-FFF2-40B4-BE49-F238E27FC236}">
                <a16:creationId xmlns:a16="http://schemas.microsoft.com/office/drawing/2014/main" id="{F2592664-E7D2-A09F-F8E7-DFC624EF715A}"/>
              </a:ext>
            </a:extLst>
          </p:cNvPr>
          <p:cNvSpPr txBox="1">
            <a:spLocks/>
          </p:cNvSpPr>
          <p:nvPr/>
        </p:nvSpPr>
        <p:spPr>
          <a:xfrm>
            <a:off x="4324993" y="1657219"/>
            <a:ext cx="3846813"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Font typeface="Arial" panose="020B0604020202020204" pitchFamily="34" charset="0"/>
              <a:buNone/>
            </a:pPr>
            <a:r>
              <a:rPr lang="en-US" sz="1400" b="1" i="1" dirty="0">
                <a:solidFill>
                  <a:schemeClr val="tx2">
                    <a:lumMod val="75000"/>
                  </a:schemeClr>
                </a:solidFill>
              </a:rPr>
              <a:t>EOSC: </a:t>
            </a:r>
            <a:r>
              <a:rPr lang="en-US" sz="1400" i="1" dirty="0">
                <a:solidFill>
                  <a:schemeClr val="tx2">
                    <a:lumMod val="75000"/>
                  </a:schemeClr>
                </a:solidFill>
              </a:rPr>
              <a:t>Common</a:t>
            </a:r>
            <a:r>
              <a:rPr lang="en-US" sz="1400" b="1" i="1" dirty="0">
                <a:solidFill>
                  <a:schemeClr val="tx2">
                    <a:lumMod val="75000"/>
                  </a:schemeClr>
                </a:solidFill>
              </a:rPr>
              <a:t> </a:t>
            </a:r>
            <a:r>
              <a:rPr lang="en-US" sz="1400" i="1" dirty="0">
                <a:solidFill>
                  <a:schemeClr val="tx2">
                    <a:lumMod val="75000"/>
                  </a:schemeClr>
                </a:solidFill>
              </a:rPr>
              <a:t>European Data Space for Research and Innovation</a:t>
            </a:r>
          </a:p>
          <a:p>
            <a:pPr>
              <a:buSzPct val="100000"/>
            </a:pPr>
            <a:r>
              <a:rPr lang="en-IE" sz="1100" dirty="0"/>
              <a:t>EOSC EU Node launched in in 2024</a:t>
            </a:r>
          </a:p>
          <a:p>
            <a:pPr>
              <a:buSzPct val="100000"/>
            </a:pPr>
            <a:r>
              <a:rPr lang="en-IE" sz="1100" dirty="0"/>
              <a:t>EOSC Federation Build-up Group launched in 2025   </a:t>
            </a:r>
          </a:p>
          <a:p>
            <a:pPr marL="0" indent="0">
              <a:buSzPct val="100000"/>
              <a:buNone/>
            </a:pPr>
            <a:endParaRPr lang="en-IE" sz="1100" dirty="0"/>
          </a:p>
          <a:p>
            <a:pPr marL="0" indent="0">
              <a:buSzPct val="100000"/>
              <a:buNone/>
            </a:pPr>
            <a:r>
              <a:rPr lang="en-IE" sz="1200" dirty="0">
                <a:solidFill>
                  <a:srgbClr val="C00000"/>
                </a:solidFill>
              </a:rPr>
              <a:t>Evolution to to full production mode during 2026</a:t>
            </a:r>
          </a:p>
          <a:p>
            <a:pPr marL="0" indent="0">
              <a:buFont typeface="Arial" panose="020B0604020202020204" pitchFamily="34" charset="0"/>
              <a:buNone/>
            </a:pPr>
            <a:endParaRPr lang="en-IE" sz="1400" i="1" dirty="0">
              <a:solidFill>
                <a:schemeClr val="tx2">
                  <a:lumMod val="75000"/>
                </a:schemeClr>
              </a:solidFill>
            </a:endParaRPr>
          </a:p>
        </p:txBody>
      </p:sp>
      <p:sp>
        <p:nvSpPr>
          <p:cNvPr id="37" name="TextBox 36">
            <a:extLst>
              <a:ext uri="{FF2B5EF4-FFF2-40B4-BE49-F238E27FC236}">
                <a16:creationId xmlns:a16="http://schemas.microsoft.com/office/drawing/2014/main" id="{E55C8478-44B2-ACF0-FE1E-B0C2B00D449C}"/>
              </a:ext>
            </a:extLst>
          </p:cNvPr>
          <p:cNvSpPr txBox="1"/>
          <p:nvPr/>
        </p:nvSpPr>
        <p:spPr>
          <a:xfrm>
            <a:off x="6932065" y="4581247"/>
            <a:ext cx="3609402" cy="738664"/>
          </a:xfrm>
          <a:prstGeom prst="rect">
            <a:avLst/>
          </a:prstGeom>
          <a:noFill/>
        </p:spPr>
        <p:txBody>
          <a:bodyPr wrap="square" rtlCol="0">
            <a:spAutoFit/>
          </a:bodyPr>
          <a:lstStyle/>
          <a:p>
            <a:r>
              <a:rPr lang="en-US" b="1" i="1" dirty="0">
                <a:solidFill>
                  <a:schemeClr val="tx2">
                    <a:lumMod val="75000"/>
                  </a:schemeClr>
                </a:solidFill>
              </a:rPr>
              <a:t>RRA </a:t>
            </a:r>
            <a:r>
              <a:rPr lang="en-US" i="1" dirty="0">
                <a:solidFill>
                  <a:schemeClr val="tx2">
                    <a:lumMod val="75000"/>
                  </a:schemeClr>
                </a:solidFill>
              </a:rPr>
              <a:t>to </a:t>
            </a:r>
            <a:r>
              <a:rPr lang="en-US" i="1" dirty="0" err="1">
                <a:solidFill>
                  <a:schemeClr val="tx2">
                    <a:lumMod val="75000"/>
                  </a:schemeClr>
                </a:solidFill>
              </a:rPr>
              <a:t>recognise</a:t>
            </a:r>
            <a:r>
              <a:rPr lang="en-US" i="1" dirty="0">
                <a:solidFill>
                  <a:schemeClr val="tx2">
                    <a:lumMod val="75000"/>
                  </a:schemeClr>
                </a:solidFill>
              </a:rPr>
              <a:t> the diverse outputs, practices, and activities that </a:t>
            </a:r>
            <a:r>
              <a:rPr lang="en-US" i="1" dirty="0" err="1">
                <a:solidFill>
                  <a:schemeClr val="tx2">
                    <a:lumMod val="75000"/>
                  </a:schemeClr>
                </a:solidFill>
              </a:rPr>
              <a:t>maximise</a:t>
            </a:r>
            <a:r>
              <a:rPr lang="en-US" i="1" dirty="0">
                <a:solidFill>
                  <a:schemeClr val="tx2">
                    <a:lumMod val="75000"/>
                  </a:schemeClr>
                </a:solidFill>
              </a:rPr>
              <a:t> the quality and impact of research</a:t>
            </a:r>
            <a:endParaRPr lang="en-IE" dirty="0">
              <a:solidFill>
                <a:schemeClr val="tx2">
                  <a:lumMod val="75000"/>
                </a:schemeClr>
              </a:solidFill>
            </a:endParaRPr>
          </a:p>
        </p:txBody>
      </p:sp>
      <p:pic>
        <p:nvPicPr>
          <p:cNvPr id="41" name="Picture 40">
            <a:extLst>
              <a:ext uri="{FF2B5EF4-FFF2-40B4-BE49-F238E27FC236}">
                <a16:creationId xmlns:a16="http://schemas.microsoft.com/office/drawing/2014/main" id="{4142DE08-BACB-2FA0-3001-6FD63F16CC99}"/>
              </a:ext>
            </a:extLst>
          </p:cNvPr>
          <p:cNvPicPr>
            <a:picLocks noChangeAspect="1"/>
          </p:cNvPicPr>
          <p:nvPr/>
        </p:nvPicPr>
        <p:blipFill>
          <a:blip r:embed="rId6"/>
          <a:stretch>
            <a:fillRect/>
          </a:stretch>
        </p:blipFill>
        <p:spPr>
          <a:xfrm>
            <a:off x="8770437" y="1394316"/>
            <a:ext cx="2583223" cy="366596"/>
          </a:xfrm>
          <a:prstGeom prst="rect">
            <a:avLst/>
          </a:prstGeom>
        </p:spPr>
      </p:pic>
      <p:sp>
        <p:nvSpPr>
          <p:cNvPr id="42" name="TextBox 41">
            <a:extLst>
              <a:ext uri="{FF2B5EF4-FFF2-40B4-BE49-F238E27FC236}">
                <a16:creationId xmlns:a16="http://schemas.microsoft.com/office/drawing/2014/main" id="{334058B5-3B35-E0D2-A78D-242D5D011650}"/>
              </a:ext>
            </a:extLst>
          </p:cNvPr>
          <p:cNvSpPr txBox="1"/>
          <p:nvPr/>
        </p:nvSpPr>
        <p:spPr>
          <a:xfrm>
            <a:off x="1238993" y="5476525"/>
            <a:ext cx="4281318" cy="800219"/>
          </a:xfrm>
          <a:prstGeom prst="rect">
            <a:avLst/>
          </a:prstGeom>
          <a:noFill/>
        </p:spPr>
        <p:txBody>
          <a:bodyPr wrap="square" rtlCol="0">
            <a:spAutoFit/>
          </a:bodyPr>
          <a:lstStyle/>
          <a:p>
            <a:pPr marL="171450" indent="-171450">
              <a:spcAft>
                <a:spcPts val="600"/>
              </a:spcAft>
              <a:buSzPct val="100000"/>
              <a:buFont typeface="Arial" panose="020B0604020202020204" pitchFamily="34" charset="0"/>
              <a:buChar char="•"/>
            </a:pPr>
            <a:r>
              <a:rPr lang="en-US" sz="1100" dirty="0"/>
              <a:t>Steered by the EOSC SB, operated by </a:t>
            </a:r>
            <a:r>
              <a:rPr lang="en-US" sz="1100" dirty="0" err="1"/>
              <a:t>OpenAire</a:t>
            </a:r>
            <a:endParaRPr lang="en-US" sz="1100" dirty="0">
              <a:solidFill>
                <a:srgbClr val="0066FF"/>
              </a:solidFill>
            </a:endParaRPr>
          </a:p>
          <a:p>
            <a:pPr marL="171450" indent="-171450">
              <a:spcAft>
                <a:spcPts val="600"/>
              </a:spcAft>
              <a:buSzPct val="100000"/>
              <a:buFont typeface="Arial" panose="020B0604020202020204" pitchFamily="34" charset="0"/>
              <a:buChar char="•"/>
            </a:pPr>
            <a:r>
              <a:rPr lang="en-US" sz="1100" dirty="0"/>
              <a:t>Policies, Practices &amp; Impacts along 8 categories</a:t>
            </a:r>
          </a:p>
          <a:p>
            <a:endParaRPr lang="en-IE" dirty="0"/>
          </a:p>
        </p:txBody>
      </p:sp>
      <p:sp>
        <p:nvSpPr>
          <p:cNvPr id="43" name="TextBox 42">
            <a:extLst>
              <a:ext uri="{FF2B5EF4-FFF2-40B4-BE49-F238E27FC236}">
                <a16:creationId xmlns:a16="http://schemas.microsoft.com/office/drawing/2014/main" id="{BFB237B7-E3EF-91C6-97D5-58F347D71A1F}"/>
              </a:ext>
            </a:extLst>
          </p:cNvPr>
          <p:cNvSpPr txBox="1"/>
          <p:nvPr/>
        </p:nvSpPr>
        <p:spPr>
          <a:xfrm>
            <a:off x="6212989" y="5422433"/>
            <a:ext cx="4075975" cy="754053"/>
          </a:xfrm>
          <a:prstGeom prst="rect">
            <a:avLst/>
          </a:prstGeom>
          <a:noFill/>
        </p:spPr>
        <p:txBody>
          <a:bodyPr wrap="square" rtlCol="0">
            <a:spAutoFit/>
          </a:bodyPr>
          <a:lstStyle/>
          <a:p>
            <a:pPr marL="171450" indent="-171450">
              <a:spcAft>
                <a:spcPts val="600"/>
              </a:spcAft>
              <a:buSzPct val="100000"/>
              <a:buFont typeface="Arial" panose="020B0604020202020204" pitchFamily="34" charset="0"/>
              <a:buChar char="•"/>
            </a:pPr>
            <a:r>
              <a:rPr lang="en-IE" sz="1100" dirty="0"/>
              <a:t>Key component of ERA Policy Agenda 2022-24 &amp; 2025-27</a:t>
            </a:r>
          </a:p>
          <a:p>
            <a:pPr marL="171450" indent="-171450">
              <a:spcAft>
                <a:spcPts val="600"/>
              </a:spcAft>
              <a:buSzPct val="100000"/>
              <a:buFont typeface="Arial" panose="020B0604020202020204" pitchFamily="34" charset="0"/>
              <a:buChar char="•"/>
            </a:pPr>
            <a:r>
              <a:rPr lang="en-US" sz="1100" i="1" dirty="0"/>
              <a:t>Agreement on Reforming Research Assessment</a:t>
            </a:r>
            <a:r>
              <a:rPr lang="en-US" sz="1100" dirty="0"/>
              <a:t>: Jul 2022 </a:t>
            </a:r>
          </a:p>
          <a:p>
            <a:pPr marL="171450" indent="-171450">
              <a:spcAft>
                <a:spcPts val="600"/>
              </a:spcAft>
              <a:buSzPct val="100000"/>
              <a:buFont typeface="Arial" panose="020B0604020202020204" pitchFamily="34" charset="0"/>
              <a:buChar char="•"/>
            </a:pPr>
            <a:r>
              <a:rPr lang="en-US" sz="1100" dirty="0" err="1"/>
              <a:t>CoARA</a:t>
            </a:r>
            <a:r>
              <a:rPr lang="en-US" sz="1100" dirty="0"/>
              <a:t> launched in Dec 2022 </a:t>
            </a:r>
          </a:p>
        </p:txBody>
      </p:sp>
      <p:sp>
        <p:nvSpPr>
          <p:cNvPr id="6" name="Content Placeholder 2">
            <a:extLst>
              <a:ext uri="{FF2B5EF4-FFF2-40B4-BE49-F238E27FC236}">
                <a16:creationId xmlns:a16="http://schemas.microsoft.com/office/drawing/2014/main" id="{089CE4D8-0373-7CCD-D0DF-EA8D23538504}"/>
              </a:ext>
            </a:extLst>
          </p:cNvPr>
          <p:cNvSpPr txBox="1">
            <a:spLocks/>
          </p:cNvSpPr>
          <p:nvPr/>
        </p:nvSpPr>
        <p:spPr>
          <a:xfrm>
            <a:off x="10626524" y="4486548"/>
            <a:ext cx="1454271" cy="1673798"/>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IE" sz="1400" b="1" i="1" dirty="0"/>
              <a:t>+ Legal conditions for practicing open science</a:t>
            </a:r>
          </a:p>
        </p:txBody>
      </p:sp>
    </p:spTree>
    <p:extLst>
      <p:ext uri="{BB962C8B-B14F-4D97-AF65-F5344CB8AC3E}">
        <p14:creationId xmlns:p14="http://schemas.microsoft.com/office/powerpoint/2010/main" val="1592228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1FA34-AB34-23EE-2756-7F3161FB834A}"/>
            </a:ext>
          </a:extLst>
        </p:cNvPr>
        <p:cNvGrpSpPr/>
        <p:nvPr/>
      </p:nvGrpSpPr>
      <p:grpSpPr>
        <a:xfrm>
          <a:off x="0" y="0"/>
          <a:ext cx="0" cy="0"/>
          <a:chOff x="0" y="0"/>
          <a:chExt cx="0" cy="0"/>
        </a:xfrm>
      </p:grpSpPr>
      <p:sp>
        <p:nvSpPr>
          <p:cNvPr id="16" name="Rectangle: Rounded Corners 15">
            <a:extLst>
              <a:ext uri="{FF2B5EF4-FFF2-40B4-BE49-F238E27FC236}">
                <a16:creationId xmlns:a16="http://schemas.microsoft.com/office/drawing/2014/main" id="{DDD13A6F-DEE8-7C98-C1B1-4CAF417EF94C}"/>
              </a:ext>
            </a:extLst>
          </p:cNvPr>
          <p:cNvSpPr/>
          <p:nvPr/>
        </p:nvSpPr>
        <p:spPr>
          <a:xfrm>
            <a:off x="4165657" y="1355483"/>
            <a:ext cx="3968107" cy="2796524"/>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a:extLst>
              <a:ext uri="{FF2B5EF4-FFF2-40B4-BE49-F238E27FC236}">
                <a16:creationId xmlns:a16="http://schemas.microsoft.com/office/drawing/2014/main" id="{24DCEF09-A2BA-5F3F-55DC-F5E9C67B27BD}"/>
              </a:ext>
            </a:extLst>
          </p:cNvPr>
          <p:cNvSpPr>
            <a:spLocks noGrp="1"/>
          </p:cNvSpPr>
          <p:nvPr>
            <p:ph type="title"/>
          </p:nvPr>
        </p:nvSpPr>
        <p:spPr>
          <a:xfrm>
            <a:off x="355561" y="29867"/>
            <a:ext cx="10515600" cy="816904"/>
          </a:xfrm>
        </p:spPr>
        <p:txBody>
          <a:bodyPr/>
          <a:lstStyle/>
          <a:p>
            <a:r>
              <a:rPr lang="fr-BE" sz="3200" dirty="0"/>
              <a:t>Building EU Open Science initiatives</a:t>
            </a:r>
            <a:endParaRPr lang="en-IE" sz="3200" dirty="0"/>
          </a:p>
        </p:txBody>
      </p:sp>
      <p:sp>
        <p:nvSpPr>
          <p:cNvPr id="3" name="Content Placeholder 2">
            <a:extLst>
              <a:ext uri="{FF2B5EF4-FFF2-40B4-BE49-F238E27FC236}">
                <a16:creationId xmlns:a16="http://schemas.microsoft.com/office/drawing/2014/main" id="{8A2B6E70-6B64-F935-2C56-1F98D8936011}"/>
              </a:ext>
            </a:extLst>
          </p:cNvPr>
          <p:cNvSpPr>
            <a:spLocks noGrp="1"/>
          </p:cNvSpPr>
          <p:nvPr>
            <p:ph idx="1"/>
          </p:nvPr>
        </p:nvSpPr>
        <p:spPr>
          <a:xfrm>
            <a:off x="1469622" y="926832"/>
            <a:ext cx="2147977" cy="268312"/>
          </a:xfrm>
        </p:spPr>
        <p:txBody>
          <a:bodyPr/>
          <a:lstStyle/>
          <a:p>
            <a:pPr marL="0" indent="0">
              <a:buNone/>
            </a:pPr>
            <a:r>
              <a:rPr lang="en-IE" sz="1400" b="1" i="1" dirty="0"/>
              <a:t>Publications</a:t>
            </a:r>
            <a:endParaRPr lang="en-US" sz="1400" dirty="0"/>
          </a:p>
          <a:p>
            <a:pPr marL="0" indent="0">
              <a:buNone/>
            </a:pPr>
            <a:r>
              <a:rPr lang="en-IE" sz="1400" b="1" i="1" dirty="0"/>
              <a:t>s</a:t>
            </a:r>
          </a:p>
        </p:txBody>
      </p:sp>
      <p:sp>
        <p:nvSpPr>
          <p:cNvPr id="4" name="Slide Number Placeholder 5">
            <a:extLst>
              <a:ext uri="{FF2B5EF4-FFF2-40B4-BE49-F238E27FC236}">
                <a16:creationId xmlns:a16="http://schemas.microsoft.com/office/drawing/2014/main" id="{A6EEC9F5-3821-516B-67C3-04DC1E712878}"/>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4</a:t>
            </a:fld>
            <a:endParaRPr lang="en-IE" dirty="0"/>
          </a:p>
        </p:txBody>
      </p:sp>
      <p:sp>
        <p:nvSpPr>
          <p:cNvPr id="5" name="Rectangle: Rounded Corners 4">
            <a:extLst>
              <a:ext uri="{FF2B5EF4-FFF2-40B4-BE49-F238E27FC236}">
                <a16:creationId xmlns:a16="http://schemas.microsoft.com/office/drawing/2014/main" id="{5E7E0ADA-25F4-18DB-6799-4BCBE7C18B7D}"/>
              </a:ext>
            </a:extLst>
          </p:cNvPr>
          <p:cNvSpPr/>
          <p:nvPr/>
        </p:nvSpPr>
        <p:spPr>
          <a:xfrm>
            <a:off x="15868" y="1395552"/>
            <a:ext cx="3968107" cy="2796524"/>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1" name="Content Placeholder 2">
            <a:extLst>
              <a:ext uri="{FF2B5EF4-FFF2-40B4-BE49-F238E27FC236}">
                <a16:creationId xmlns:a16="http://schemas.microsoft.com/office/drawing/2014/main" id="{C42EB0EB-00E0-B5D4-7FAB-43E24E933E25}"/>
              </a:ext>
            </a:extLst>
          </p:cNvPr>
          <p:cNvSpPr txBox="1">
            <a:spLocks/>
          </p:cNvSpPr>
          <p:nvPr/>
        </p:nvSpPr>
        <p:spPr>
          <a:xfrm>
            <a:off x="9369584" y="949435"/>
            <a:ext cx="2147977"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IE" sz="1400" b="1" i="1" dirty="0"/>
              <a:t>Repositories</a:t>
            </a:r>
          </a:p>
        </p:txBody>
      </p:sp>
      <p:sp>
        <p:nvSpPr>
          <p:cNvPr id="15" name="Rectangle: Rounded Corners 14">
            <a:extLst>
              <a:ext uri="{FF2B5EF4-FFF2-40B4-BE49-F238E27FC236}">
                <a16:creationId xmlns:a16="http://schemas.microsoft.com/office/drawing/2014/main" id="{68774D19-3044-33E5-8F7D-61917BF9D84C}"/>
              </a:ext>
            </a:extLst>
          </p:cNvPr>
          <p:cNvSpPr/>
          <p:nvPr/>
        </p:nvSpPr>
        <p:spPr>
          <a:xfrm>
            <a:off x="6003653" y="4538501"/>
            <a:ext cx="4373924" cy="2162167"/>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7" name="Content Placeholder 2">
            <a:extLst>
              <a:ext uri="{FF2B5EF4-FFF2-40B4-BE49-F238E27FC236}">
                <a16:creationId xmlns:a16="http://schemas.microsoft.com/office/drawing/2014/main" id="{501822B0-5615-2954-1AFF-A45FB6396E81}"/>
              </a:ext>
            </a:extLst>
          </p:cNvPr>
          <p:cNvSpPr txBox="1">
            <a:spLocks/>
          </p:cNvSpPr>
          <p:nvPr/>
        </p:nvSpPr>
        <p:spPr>
          <a:xfrm>
            <a:off x="5659369" y="944024"/>
            <a:ext cx="2147977"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IE" sz="1400" b="1" i="1" dirty="0"/>
              <a:t>Data</a:t>
            </a:r>
          </a:p>
        </p:txBody>
      </p:sp>
      <p:sp>
        <p:nvSpPr>
          <p:cNvPr id="14" name="Rectangle: Rounded Corners 13">
            <a:extLst>
              <a:ext uri="{FF2B5EF4-FFF2-40B4-BE49-F238E27FC236}">
                <a16:creationId xmlns:a16="http://schemas.microsoft.com/office/drawing/2014/main" id="{10809F56-3F41-973E-5112-C422A35E4151}"/>
              </a:ext>
            </a:extLst>
          </p:cNvPr>
          <p:cNvSpPr/>
          <p:nvPr/>
        </p:nvSpPr>
        <p:spPr>
          <a:xfrm>
            <a:off x="1158021" y="4592170"/>
            <a:ext cx="4373924" cy="2108498"/>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21" name="AutoShape 2" descr="EOSC Open Science Observatory">
            <a:extLst>
              <a:ext uri="{FF2B5EF4-FFF2-40B4-BE49-F238E27FC236}">
                <a16:creationId xmlns:a16="http://schemas.microsoft.com/office/drawing/2014/main" id="{E1394E08-0AB2-F4C2-62B6-6877175C7DD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23" name="Picture 22">
            <a:extLst>
              <a:ext uri="{FF2B5EF4-FFF2-40B4-BE49-F238E27FC236}">
                <a16:creationId xmlns:a16="http://schemas.microsoft.com/office/drawing/2014/main" id="{1417CAB1-D78C-DFA1-B74B-2F7A6F634D20}"/>
              </a:ext>
            </a:extLst>
          </p:cNvPr>
          <p:cNvPicPr>
            <a:picLocks noChangeAspect="1"/>
          </p:cNvPicPr>
          <p:nvPr/>
        </p:nvPicPr>
        <p:blipFill>
          <a:blip r:embed="rId2"/>
          <a:stretch>
            <a:fillRect/>
          </a:stretch>
        </p:blipFill>
        <p:spPr>
          <a:xfrm>
            <a:off x="521591" y="4793464"/>
            <a:ext cx="1145437" cy="619556"/>
          </a:xfrm>
          <a:prstGeom prst="rect">
            <a:avLst/>
          </a:prstGeom>
        </p:spPr>
      </p:pic>
      <p:sp>
        <p:nvSpPr>
          <p:cNvPr id="18" name="Content Placeholder 2">
            <a:extLst>
              <a:ext uri="{FF2B5EF4-FFF2-40B4-BE49-F238E27FC236}">
                <a16:creationId xmlns:a16="http://schemas.microsoft.com/office/drawing/2014/main" id="{5545F9D4-6260-5255-8721-994384D1CC53}"/>
              </a:ext>
            </a:extLst>
          </p:cNvPr>
          <p:cNvSpPr txBox="1">
            <a:spLocks/>
          </p:cNvSpPr>
          <p:nvPr/>
        </p:nvSpPr>
        <p:spPr>
          <a:xfrm>
            <a:off x="2875197" y="4218236"/>
            <a:ext cx="2147977"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IE" sz="1400" b="1" i="1" dirty="0"/>
              <a:t>Monitoring</a:t>
            </a:r>
          </a:p>
        </p:txBody>
      </p:sp>
      <p:sp>
        <p:nvSpPr>
          <p:cNvPr id="8" name="Content Placeholder 2">
            <a:extLst>
              <a:ext uri="{FF2B5EF4-FFF2-40B4-BE49-F238E27FC236}">
                <a16:creationId xmlns:a16="http://schemas.microsoft.com/office/drawing/2014/main" id="{F99F2EDC-02F7-B547-DBCB-123DBAE4BEBE}"/>
              </a:ext>
            </a:extLst>
          </p:cNvPr>
          <p:cNvSpPr txBox="1">
            <a:spLocks/>
          </p:cNvSpPr>
          <p:nvPr/>
        </p:nvSpPr>
        <p:spPr>
          <a:xfrm>
            <a:off x="6831716" y="4167905"/>
            <a:ext cx="3670283"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IE" sz="1400" b="1" i="1" dirty="0"/>
              <a:t>Reform of Research Assessment</a:t>
            </a:r>
          </a:p>
        </p:txBody>
      </p:sp>
      <p:pic>
        <p:nvPicPr>
          <p:cNvPr id="20" name="Picture 19">
            <a:extLst>
              <a:ext uri="{FF2B5EF4-FFF2-40B4-BE49-F238E27FC236}">
                <a16:creationId xmlns:a16="http://schemas.microsoft.com/office/drawing/2014/main" id="{65DA6CE1-3831-7AC7-22A5-ABBF0F93CA38}"/>
              </a:ext>
            </a:extLst>
          </p:cNvPr>
          <p:cNvPicPr>
            <a:picLocks noChangeAspect="1"/>
          </p:cNvPicPr>
          <p:nvPr/>
        </p:nvPicPr>
        <p:blipFill>
          <a:blip r:embed="rId3"/>
          <a:stretch>
            <a:fillRect/>
          </a:stretch>
        </p:blipFill>
        <p:spPr>
          <a:xfrm>
            <a:off x="5393297" y="1406392"/>
            <a:ext cx="1381774" cy="308806"/>
          </a:xfrm>
          <a:prstGeom prst="rect">
            <a:avLst/>
          </a:prstGeom>
        </p:spPr>
      </p:pic>
      <p:pic>
        <p:nvPicPr>
          <p:cNvPr id="9" name="Picture 8">
            <a:extLst>
              <a:ext uri="{FF2B5EF4-FFF2-40B4-BE49-F238E27FC236}">
                <a16:creationId xmlns:a16="http://schemas.microsoft.com/office/drawing/2014/main" id="{F3B6844F-D6F4-65CF-7BC1-FB2C5C06E864}"/>
              </a:ext>
            </a:extLst>
          </p:cNvPr>
          <p:cNvPicPr>
            <a:picLocks noChangeAspect="1"/>
          </p:cNvPicPr>
          <p:nvPr/>
        </p:nvPicPr>
        <p:blipFill>
          <a:blip r:embed="rId4"/>
          <a:stretch>
            <a:fillRect/>
          </a:stretch>
        </p:blipFill>
        <p:spPr>
          <a:xfrm>
            <a:off x="15868" y="1326858"/>
            <a:ext cx="1234759" cy="639248"/>
          </a:xfrm>
          <a:prstGeom prst="rect">
            <a:avLst/>
          </a:prstGeom>
        </p:spPr>
      </p:pic>
      <p:sp>
        <p:nvSpPr>
          <p:cNvPr id="22" name="Rectangle: Rounded Corners 21">
            <a:extLst>
              <a:ext uri="{FF2B5EF4-FFF2-40B4-BE49-F238E27FC236}">
                <a16:creationId xmlns:a16="http://schemas.microsoft.com/office/drawing/2014/main" id="{084E1290-CC49-CEE5-9967-F983145AAA99}"/>
              </a:ext>
            </a:extLst>
          </p:cNvPr>
          <p:cNvSpPr/>
          <p:nvPr/>
        </p:nvSpPr>
        <p:spPr>
          <a:xfrm>
            <a:off x="8208025" y="1355483"/>
            <a:ext cx="3968107" cy="2796524"/>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5" name="Picture 24">
            <a:extLst>
              <a:ext uri="{FF2B5EF4-FFF2-40B4-BE49-F238E27FC236}">
                <a16:creationId xmlns:a16="http://schemas.microsoft.com/office/drawing/2014/main" id="{F2041294-8C32-2EC9-CF77-C8626525FD77}"/>
              </a:ext>
            </a:extLst>
          </p:cNvPr>
          <p:cNvPicPr>
            <a:picLocks noChangeAspect="1"/>
          </p:cNvPicPr>
          <p:nvPr/>
        </p:nvPicPr>
        <p:blipFill>
          <a:blip r:embed="rId5"/>
          <a:stretch>
            <a:fillRect/>
          </a:stretch>
        </p:blipFill>
        <p:spPr>
          <a:xfrm>
            <a:off x="5781577" y="4546953"/>
            <a:ext cx="1272696" cy="489499"/>
          </a:xfrm>
          <a:prstGeom prst="rect">
            <a:avLst/>
          </a:prstGeom>
        </p:spPr>
      </p:pic>
      <p:sp>
        <p:nvSpPr>
          <p:cNvPr id="32" name="Content Placeholder 2">
            <a:extLst>
              <a:ext uri="{FF2B5EF4-FFF2-40B4-BE49-F238E27FC236}">
                <a16:creationId xmlns:a16="http://schemas.microsoft.com/office/drawing/2014/main" id="{0905E069-492A-39D7-BD4C-4C46FBE18705}"/>
              </a:ext>
            </a:extLst>
          </p:cNvPr>
          <p:cNvSpPr txBox="1">
            <a:spLocks/>
          </p:cNvSpPr>
          <p:nvPr/>
        </p:nvSpPr>
        <p:spPr>
          <a:xfrm>
            <a:off x="55987" y="1804021"/>
            <a:ext cx="4072539"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IE" sz="1400" dirty="0"/>
          </a:p>
        </p:txBody>
      </p:sp>
      <p:sp>
        <p:nvSpPr>
          <p:cNvPr id="33" name="Content Placeholder 2">
            <a:extLst>
              <a:ext uri="{FF2B5EF4-FFF2-40B4-BE49-F238E27FC236}">
                <a16:creationId xmlns:a16="http://schemas.microsoft.com/office/drawing/2014/main" id="{903B06B3-6D5D-CB79-E20B-70639D19CD74}"/>
              </a:ext>
            </a:extLst>
          </p:cNvPr>
          <p:cNvSpPr txBox="1">
            <a:spLocks/>
          </p:cNvSpPr>
          <p:nvPr/>
        </p:nvSpPr>
        <p:spPr>
          <a:xfrm>
            <a:off x="1351509" y="1318314"/>
            <a:ext cx="2656098"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b="1" i="1" dirty="0">
                <a:solidFill>
                  <a:schemeClr val="tx2">
                    <a:lumMod val="75000"/>
                  </a:schemeClr>
                </a:solidFill>
              </a:rPr>
              <a:t>ORE</a:t>
            </a:r>
            <a:endParaRPr lang="en-IE" sz="1400" b="1" i="1" dirty="0"/>
          </a:p>
        </p:txBody>
      </p:sp>
      <p:sp>
        <p:nvSpPr>
          <p:cNvPr id="34" name="Content Placeholder 2">
            <a:extLst>
              <a:ext uri="{FF2B5EF4-FFF2-40B4-BE49-F238E27FC236}">
                <a16:creationId xmlns:a16="http://schemas.microsoft.com/office/drawing/2014/main" id="{A07792D7-E94B-FD0B-FA26-0A9D7ACFE988}"/>
              </a:ext>
            </a:extLst>
          </p:cNvPr>
          <p:cNvSpPr txBox="1">
            <a:spLocks/>
          </p:cNvSpPr>
          <p:nvPr/>
        </p:nvSpPr>
        <p:spPr>
          <a:xfrm>
            <a:off x="8291814" y="1646482"/>
            <a:ext cx="3994301" cy="908381"/>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b="1" i="1" dirty="0">
                <a:solidFill>
                  <a:schemeClr val="tx2">
                    <a:lumMod val="75000"/>
                  </a:schemeClr>
                </a:solidFill>
              </a:rPr>
              <a:t>EU ORR</a:t>
            </a:r>
            <a:r>
              <a:rPr lang="en-US" sz="1400" i="1" dirty="0">
                <a:solidFill>
                  <a:schemeClr val="tx2">
                    <a:lumMod val="75000"/>
                  </a:schemeClr>
                </a:solidFill>
              </a:rPr>
              <a:t>:</a:t>
            </a:r>
            <a:endParaRPr lang="en-US" sz="1400" i="1" dirty="0"/>
          </a:p>
          <a:p>
            <a:pPr marL="0" indent="0">
              <a:buFont typeface="Arial" panose="020B0604020202020204" pitchFamily="34" charset="0"/>
              <a:buNone/>
            </a:pPr>
            <a:endParaRPr lang="en-US" sz="1400" i="1" dirty="0"/>
          </a:p>
          <a:p>
            <a:pPr marL="0" indent="0">
              <a:buFont typeface="Arial" panose="020B0604020202020204" pitchFamily="34" charset="0"/>
              <a:buNone/>
            </a:pPr>
            <a:endParaRPr lang="en-IE" sz="1400" b="1" i="1" dirty="0"/>
          </a:p>
        </p:txBody>
      </p:sp>
      <p:sp>
        <p:nvSpPr>
          <p:cNvPr id="35" name="TextBox 34">
            <a:extLst>
              <a:ext uri="{FF2B5EF4-FFF2-40B4-BE49-F238E27FC236}">
                <a16:creationId xmlns:a16="http://schemas.microsoft.com/office/drawing/2014/main" id="{F9A39B57-7B7E-9158-C0B6-A58A9A43721E}"/>
              </a:ext>
            </a:extLst>
          </p:cNvPr>
          <p:cNvSpPr txBox="1"/>
          <p:nvPr/>
        </p:nvSpPr>
        <p:spPr>
          <a:xfrm>
            <a:off x="1891186" y="4632239"/>
            <a:ext cx="3559239" cy="738664"/>
          </a:xfrm>
          <a:prstGeom prst="rect">
            <a:avLst/>
          </a:prstGeom>
          <a:noFill/>
        </p:spPr>
        <p:txBody>
          <a:bodyPr wrap="square" rtlCol="0">
            <a:spAutoFit/>
          </a:bodyPr>
          <a:lstStyle/>
          <a:p>
            <a:r>
              <a:rPr lang="en-US" b="1" i="1" dirty="0">
                <a:solidFill>
                  <a:schemeClr val="tx2">
                    <a:lumMod val="75000"/>
                  </a:schemeClr>
                </a:solidFill>
              </a:rPr>
              <a:t>EOSC OS Observatory: t</a:t>
            </a:r>
            <a:r>
              <a:rPr lang="en-US" i="1" dirty="0">
                <a:solidFill>
                  <a:schemeClr val="tx2">
                    <a:lumMod val="75000"/>
                  </a:schemeClr>
                </a:solidFill>
              </a:rPr>
              <a:t>rusted OS data enabling evidence-based policy, progress monitoring, and European alignment.</a:t>
            </a:r>
            <a:endParaRPr lang="en-IE" dirty="0">
              <a:solidFill>
                <a:schemeClr val="tx2">
                  <a:lumMod val="75000"/>
                </a:schemeClr>
              </a:solidFill>
            </a:endParaRPr>
          </a:p>
        </p:txBody>
      </p:sp>
      <p:sp>
        <p:nvSpPr>
          <p:cNvPr id="36" name="Content Placeholder 2">
            <a:extLst>
              <a:ext uri="{FF2B5EF4-FFF2-40B4-BE49-F238E27FC236}">
                <a16:creationId xmlns:a16="http://schemas.microsoft.com/office/drawing/2014/main" id="{DD0FB951-28FD-5A17-5DAE-807CDED99070}"/>
              </a:ext>
            </a:extLst>
          </p:cNvPr>
          <p:cNvSpPr txBox="1">
            <a:spLocks/>
          </p:cNvSpPr>
          <p:nvPr/>
        </p:nvSpPr>
        <p:spPr>
          <a:xfrm>
            <a:off x="4341942" y="1703942"/>
            <a:ext cx="3846813" cy="268312"/>
          </a:xfrm>
          <a:prstGeom prst="rect">
            <a:avLst/>
          </a:prstGeom>
        </p:spPr>
        <p:txBody>
          <a:bodyPr vert="horz" lIns="144000" tIns="144000" rIns="144000" bIns="144000" rtlCol="0">
            <a:noAutofit/>
          </a:bodyPr>
          <a:lstStyle>
            <a:lvl1pPr marL="342900" indent="-342900" algn="l" defTabSz="914400" rtl="0" eaLnBrk="1" latinLnBrk="0" hangingPunct="1">
              <a:lnSpc>
                <a:spcPct val="90000"/>
              </a:lnSpc>
              <a:spcBef>
                <a:spcPts val="1000"/>
              </a:spcBef>
              <a:buClr>
                <a:schemeClr val="tx2"/>
              </a:buClr>
              <a:buSzPct val="150000"/>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SzPct val="100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b="1" i="1">
                <a:solidFill>
                  <a:schemeClr val="tx2">
                    <a:lumMod val="75000"/>
                  </a:schemeClr>
                </a:solidFill>
              </a:rPr>
              <a:t>EOSC</a:t>
            </a:r>
            <a:endParaRPr lang="en-IE" sz="1400" i="1" dirty="0">
              <a:solidFill>
                <a:schemeClr val="tx2">
                  <a:lumMod val="75000"/>
                </a:schemeClr>
              </a:solidFill>
            </a:endParaRPr>
          </a:p>
        </p:txBody>
      </p:sp>
      <p:pic>
        <p:nvPicPr>
          <p:cNvPr id="41" name="Picture 40">
            <a:extLst>
              <a:ext uri="{FF2B5EF4-FFF2-40B4-BE49-F238E27FC236}">
                <a16:creationId xmlns:a16="http://schemas.microsoft.com/office/drawing/2014/main" id="{144FEA37-C7EE-18D4-B04F-C8C9DA7D4EF2}"/>
              </a:ext>
            </a:extLst>
          </p:cNvPr>
          <p:cNvPicPr>
            <a:picLocks noChangeAspect="1"/>
          </p:cNvPicPr>
          <p:nvPr/>
        </p:nvPicPr>
        <p:blipFill>
          <a:blip r:embed="rId6"/>
          <a:stretch>
            <a:fillRect/>
          </a:stretch>
        </p:blipFill>
        <p:spPr>
          <a:xfrm>
            <a:off x="8770437" y="1394316"/>
            <a:ext cx="2583223" cy="366596"/>
          </a:xfrm>
          <a:prstGeom prst="rect">
            <a:avLst/>
          </a:prstGeom>
        </p:spPr>
      </p:pic>
      <p:graphicFrame>
        <p:nvGraphicFramePr>
          <p:cNvPr id="6" name="Chart 5">
            <a:extLst>
              <a:ext uri="{FF2B5EF4-FFF2-40B4-BE49-F238E27FC236}">
                <a16:creationId xmlns:a16="http://schemas.microsoft.com/office/drawing/2014/main" id="{B743F9B2-2394-CFC1-97B7-3E3AF1E48B7F}"/>
              </a:ext>
            </a:extLst>
          </p:cNvPr>
          <p:cNvGraphicFramePr>
            <a:graphicFrameLocks/>
          </p:cNvGraphicFramePr>
          <p:nvPr>
            <p:extLst>
              <p:ext uri="{D42A27DB-BD31-4B8C-83A1-F6EECF244321}">
                <p14:modId xmlns:p14="http://schemas.microsoft.com/office/powerpoint/2010/main" val="3210494944"/>
              </p:ext>
            </p:extLst>
          </p:nvPr>
        </p:nvGraphicFramePr>
        <p:xfrm>
          <a:off x="0" y="2106310"/>
          <a:ext cx="2790389" cy="1342078"/>
        </p:xfrm>
        <a:graphic>
          <a:graphicData uri="http://schemas.openxmlformats.org/drawingml/2006/chart">
            <c:chart xmlns:c="http://schemas.openxmlformats.org/drawingml/2006/chart" xmlns:r="http://schemas.openxmlformats.org/officeDocument/2006/relationships" r:id="rId7"/>
          </a:graphicData>
        </a:graphic>
      </p:graphicFrame>
      <p:sp>
        <p:nvSpPr>
          <p:cNvPr id="26" name="TextBox 25">
            <a:extLst>
              <a:ext uri="{FF2B5EF4-FFF2-40B4-BE49-F238E27FC236}">
                <a16:creationId xmlns:a16="http://schemas.microsoft.com/office/drawing/2014/main" id="{D2F74337-7B01-6D27-3DB5-71B4D9C47084}"/>
              </a:ext>
            </a:extLst>
          </p:cNvPr>
          <p:cNvSpPr txBox="1"/>
          <p:nvPr/>
        </p:nvSpPr>
        <p:spPr>
          <a:xfrm>
            <a:off x="2690464" y="2463503"/>
            <a:ext cx="1377300" cy="984885"/>
          </a:xfrm>
          <a:prstGeom prst="rect">
            <a:avLst/>
          </a:prstGeom>
          <a:noFill/>
        </p:spPr>
        <p:txBody>
          <a:bodyPr wrap="none" rtlCol="0">
            <a:spAutoFit/>
          </a:bodyPr>
          <a:lstStyle/>
          <a:p>
            <a:pPr marL="171450" indent="-171450">
              <a:buFont typeface="Arial" panose="020B0604020202020204" pitchFamily="34" charset="0"/>
              <a:buChar char="≥"/>
            </a:pPr>
            <a:r>
              <a:rPr lang="en-IE" sz="1100" b="1" dirty="0"/>
              <a:t>1400</a:t>
            </a:r>
            <a:r>
              <a:rPr lang="en-IE" sz="1100" dirty="0"/>
              <a:t> articles, </a:t>
            </a:r>
          </a:p>
          <a:p>
            <a:pPr marL="171450" indent="-171450">
              <a:buFont typeface="Arial" panose="020B0604020202020204" pitchFamily="34" charset="0"/>
              <a:buChar char="≥"/>
            </a:pPr>
            <a:r>
              <a:rPr lang="en-IE" sz="1100" b="1" dirty="0"/>
              <a:t>6300</a:t>
            </a:r>
            <a:r>
              <a:rPr lang="en-IE" sz="1100" dirty="0"/>
              <a:t> authors, </a:t>
            </a:r>
          </a:p>
          <a:p>
            <a:pPr marL="171450" indent="-171450">
              <a:buFont typeface="Arial" panose="020B0604020202020204" pitchFamily="34" charset="0"/>
              <a:buChar char="≥"/>
            </a:pPr>
            <a:r>
              <a:rPr lang="en-IE" sz="1100" b="1" dirty="0"/>
              <a:t>3000</a:t>
            </a:r>
            <a:r>
              <a:rPr lang="en-IE" sz="1100" dirty="0"/>
              <a:t> reviewers,</a:t>
            </a:r>
          </a:p>
          <a:p>
            <a:pPr marL="171450" indent="-171450">
              <a:buFont typeface="Arial" panose="020B0604020202020204" pitchFamily="34" charset="0"/>
              <a:buChar char="≥"/>
            </a:pPr>
            <a:r>
              <a:rPr lang="en-IE" sz="1100" b="1" dirty="0"/>
              <a:t>3000</a:t>
            </a:r>
            <a:r>
              <a:rPr lang="en-IE" sz="1100" dirty="0"/>
              <a:t> institutions</a:t>
            </a:r>
          </a:p>
          <a:p>
            <a:endParaRPr lang="en-IE" dirty="0"/>
          </a:p>
        </p:txBody>
      </p:sp>
      <p:pic>
        <p:nvPicPr>
          <p:cNvPr id="28" name="Picture 27">
            <a:extLst>
              <a:ext uri="{FF2B5EF4-FFF2-40B4-BE49-F238E27FC236}">
                <a16:creationId xmlns:a16="http://schemas.microsoft.com/office/drawing/2014/main" id="{40A5A8C1-A2EF-2283-000C-B3C6832B17A3}"/>
              </a:ext>
            </a:extLst>
          </p:cNvPr>
          <p:cNvPicPr>
            <a:picLocks noChangeAspect="1"/>
          </p:cNvPicPr>
          <p:nvPr/>
        </p:nvPicPr>
        <p:blipFill>
          <a:blip r:embed="rId8"/>
          <a:stretch>
            <a:fillRect/>
          </a:stretch>
        </p:blipFill>
        <p:spPr>
          <a:xfrm>
            <a:off x="8563700" y="2710816"/>
            <a:ext cx="921573" cy="711061"/>
          </a:xfrm>
          <a:prstGeom prst="rect">
            <a:avLst/>
          </a:prstGeom>
        </p:spPr>
      </p:pic>
      <p:pic>
        <p:nvPicPr>
          <p:cNvPr id="30" name="Picture 29">
            <a:extLst>
              <a:ext uri="{FF2B5EF4-FFF2-40B4-BE49-F238E27FC236}">
                <a16:creationId xmlns:a16="http://schemas.microsoft.com/office/drawing/2014/main" id="{D59A6598-79BC-CFCA-1963-B9BEE2C6EBF5}"/>
              </a:ext>
            </a:extLst>
          </p:cNvPr>
          <p:cNvPicPr>
            <a:picLocks noChangeAspect="1"/>
          </p:cNvPicPr>
          <p:nvPr/>
        </p:nvPicPr>
        <p:blipFill>
          <a:blip r:embed="rId9"/>
          <a:stretch>
            <a:fillRect/>
          </a:stretch>
        </p:blipFill>
        <p:spPr>
          <a:xfrm>
            <a:off x="9595256" y="2718846"/>
            <a:ext cx="1105971" cy="677300"/>
          </a:xfrm>
          <a:prstGeom prst="rect">
            <a:avLst/>
          </a:prstGeom>
        </p:spPr>
      </p:pic>
      <p:pic>
        <p:nvPicPr>
          <p:cNvPr id="38" name="Picture 37">
            <a:extLst>
              <a:ext uri="{FF2B5EF4-FFF2-40B4-BE49-F238E27FC236}">
                <a16:creationId xmlns:a16="http://schemas.microsoft.com/office/drawing/2014/main" id="{08D6FA8C-95C7-7FA0-0446-0DAC4F7FAF67}"/>
              </a:ext>
            </a:extLst>
          </p:cNvPr>
          <p:cNvPicPr>
            <a:picLocks noChangeAspect="1"/>
          </p:cNvPicPr>
          <p:nvPr/>
        </p:nvPicPr>
        <p:blipFill>
          <a:blip r:embed="rId10"/>
          <a:stretch>
            <a:fillRect/>
          </a:stretch>
        </p:blipFill>
        <p:spPr>
          <a:xfrm>
            <a:off x="10766862" y="2737865"/>
            <a:ext cx="1040324" cy="624195"/>
          </a:xfrm>
          <a:prstGeom prst="rect">
            <a:avLst/>
          </a:prstGeom>
        </p:spPr>
      </p:pic>
      <p:pic>
        <p:nvPicPr>
          <p:cNvPr id="44" name="Picture 43">
            <a:extLst>
              <a:ext uri="{FF2B5EF4-FFF2-40B4-BE49-F238E27FC236}">
                <a16:creationId xmlns:a16="http://schemas.microsoft.com/office/drawing/2014/main" id="{D5B54CC4-7CD4-C9E3-D4B0-833CF27D6E22}"/>
              </a:ext>
            </a:extLst>
          </p:cNvPr>
          <p:cNvPicPr>
            <a:picLocks noChangeAspect="1"/>
          </p:cNvPicPr>
          <p:nvPr/>
        </p:nvPicPr>
        <p:blipFill>
          <a:blip r:embed="rId11"/>
          <a:stretch>
            <a:fillRect/>
          </a:stretch>
        </p:blipFill>
        <p:spPr>
          <a:xfrm>
            <a:off x="1626173" y="4546953"/>
            <a:ext cx="3905772" cy="2281180"/>
          </a:xfrm>
          <a:prstGeom prst="rect">
            <a:avLst/>
          </a:prstGeom>
        </p:spPr>
      </p:pic>
      <p:pic>
        <p:nvPicPr>
          <p:cNvPr id="10" name="Picture 9">
            <a:extLst>
              <a:ext uri="{FF2B5EF4-FFF2-40B4-BE49-F238E27FC236}">
                <a16:creationId xmlns:a16="http://schemas.microsoft.com/office/drawing/2014/main" id="{3334BB0D-5BDF-CF9A-AC17-103EDE3C4A72}"/>
              </a:ext>
            </a:extLst>
          </p:cNvPr>
          <p:cNvPicPr>
            <a:picLocks noChangeAspect="1"/>
          </p:cNvPicPr>
          <p:nvPr/>
        </p:nvPicPr>
        <p:blipFill>
          <a:blip r:embed="rId12"/>
          <a:stretch>
            <a:fillRect/>
          </a:stretch>
        </p:blipFill>
        <p:spPr>
          <a:xfrm>
            <a:off x="7094097" y="4629270"/>
            <a:ext cx="3097981" cy="2034297"/>
          </a:xfrm>
          <a:prstGeom prst="rect">
            <a:avLst/>
          </a:prstGeom>
        </p:spPr>
      </p:pic>
      <p:sp>
        <p:nvSpPr>
          <p:cNvPr id="12" name="TextBox 11">
            <a:extLst>
              <a:ext uri="{FF2B5EF4-FFF2-40B4-BE49-F238E27FC236}">
                <a16:creationId xmlns:a16="http://schemas.microsoft.com/office/drawing/2014/main" id="{3CEA6FE8-6C6D-D22A-5700-64718AE6C42A}"/>
              </a:ext>
            </a:extLst>
          </p:cNvPr>
          <p:cNvSpPr txBox="1"/>
          <p:nvPr/>
        </p:nvSpPr>
        <p:spPr>
          <a:xfrm>
            <a:off x="97258" y="3572520"/>
            <a:ext cx="3902585" cy="261610"/>
          </a:xfrm>
          <a:prstGeom prst="rect">
            <a:avLst/>
          </a:prstGeom>
          <a:noFill/>
        </p:spPr>
        <p:txBody>
          <a:bodyPr wrap="square" rtlCol="0">
            <a:spAutoFit/>
          </a:bodyPr>
          <a:lstStyle/>
          <a:p>
            <a:r>
              <a:rPr lang="en-US" sz="1100" b="1" dirty="0"/>
              <a:t>Open call for ORE Scientific Advisory Board members</a:t>
            </a:r>
            <a:endParaRPr lang="en-IE" dirty="0"/>
          </a:p>
        </p:txBody>
      </p:sp>
      <p:pic>
        <p:nvPicPr>
          <p:cNvPr id="29" name="Picture 28">
            <a:extLst>
              <a:ext uri="{FF2B5EF4-FFF2-40B4-BE49-F238E27FC236}">
                <a16:creationId xmlns:a16="http://schemas.microsoft.com/office/drawing/2014/main" id="{5F984C7A-5D83-DA38-F42E-B90646344DBC}"/>
              </a:ext>
            </a:extLst>
          </p:cNvPr>
          <p:cNvPicPr>
            <a:picLocks noChangeAspect="1"/>
          </p:cNvPicPr>
          <p:nvPr/>
        </p:nvPicPr>
        <p:blipFill>
          <a:blip r:embed="rId13"/>
          <a:stretch>
            <a:fillRect/>
          </a:stretch>
        </p:blipFill>
        <p:spPr>
          <a:xfrm>
            <a:off x="5087240" y="2638195"/>
            <a:ext cx="2501256" cy="1275569"/>
          </a:xfrm>
          <a:prstGeom prst="rect">
            <a:avLst/>
          </a:prstGeom>
        </p:spPr>
      </p:pic>
      <p:pic>
        <p:nvPicPr>
          <p:cNvPr id="40" name="Picture 39">
            <a:extLst>
              <a:ext uri="{FF2B5EF4-FFF2-40B4-BE49-F238E27FC236}">
                <a16:creationId xmlns:a16="http://schemas.microsoft.com/office/drawing/2014/main" id="{C0A14831-4C6D-E632-BD34-2C02533373F3}"/>
              </a:ext>
            </a:extLst>
          </p:cNvPr>
          <p:cNvPicPr>
            <a:picLocks noChangeAspect="1"/>
          </p:cNvPicPr>
          <p:nvPr/>
        </p:nvPicPr>
        <p:blipFill>
          <a:blip r:embed="rId14"/>
          <a:stretch>
            <a:fillRect/>
          </a:stretch>
        </p:blipFill>
        <p:spPr>
          <a:xfrm>
            <a:off x="4215305" y="2350467"/>
            <a:ext cx="1249680" cy="304800"/>
          </a:xfrm>
          <a:prstGeom prst="rect">
            <a:avLst/>
          </a:prstGeom>
        </p:spPr>
      </p:pic>
    </p:spTree>
    <p:extLst>
      <p:ext uri="{BB962C8B-B14F-4D97-AF65-F5344CB8AC3E}">
        <p14:creationId xmlns:p14="http://schemas.microsoft.com/office/powerpoint/2010/main" val="2939994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CA4B20-BE0C-944E-4A05-F475AD19C3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7E4560-82A5-F19D-184B-B40651C57B01}"/>
              </a:ext>
            </a:extLst>
          </p:cNvPr>
          <p:cNvSpPr>
            <a:spLocks noGrp="1"/>
          </p:cNvSpPr>
          <p:nvPr>
            <p:ph type="title"/>
          </p:nvPr>
        </p:nvSpPr>
        <p:spPr>
          <a:xfrm>
            <a:off x="838199" y="91005"/>
            <a:ext cx="10515600" cy="816904"/>
          </a:xfrm>
        </p:spPr>
        <p:txBody>
          <a:bodyPr anchor="ctr">
            <a:normAutofit/>
          </a:bodyPr>
          <a:lstStyle/>
          <a:p>
            <a:r>
              <a:rPr lang="en-IE" sz="3600" dirty="0"/>
              <a:t>Recent relevant strategies and proposals  </a:t>
            </a:r>
          </a:p>
        </p:txBody>
      </p:sp>
      <p:sp>
        <p:nvSpPr>
          <p:cNvPr id="11" name="Content Placeholder 2">
            <a:extLst>
              <a:ext uri="{FF2B5EF4-FFF2-40B4-BE49-F238E27FC236}">
                <a16:creationId xmlns:a16="http://schemas.microsoft.com/office/drawing/2014/main" id="{AF54E6D9-66FF-A15D-CE64-BBAE8E120560}"/>
              </a:ext>
            </a:extLst>
          </p:cNvPr>
          <p:cNvSpPr>
            <a:spLocks noGrp="1"/>
          </p:cNvSpPr>
          <p:nvPr>
            <p:ph idx="1"/>
          </p:nvPr>
        </p:nvSpPr>
        <p:spPr>
          <a:xfrm>
            <a:off x="480605" y="796832"/>
            <a:ext cx="11462742" cy="5748347"/>
          </a:xfrm>
        </p:spPr>
        <p:txBody>
          <a:bodyPr>
            <a:normAutofit/>
          </a:bodyPr>
          <a:lstStyle/>
          <a:p>
            <a:pPr>
              <a:lnSpc>
                <a:spcPct val="120000"/>
              </a:lnSpc>
              <a:spcAft>
                <a:spcPts val="300"/>
              </a:spcAft>
            </a:pPr>
            <a:r>
              <a:rPr lang="en-US" sz="1600" dirty="0"/>
              <a:t>Recent relevant </a:t>
            </a:r>
            <a:r>
              <a:rPr lang="en-US" sz="1600" b="1" dirty="0"/>
              <a:t>strategies:</a:t>
            </a:r>
          </a:p>
          <a:p>
            <a:pPr lvl="1">
              <a:lnSpc>
                <a:spcPct val="120000"/>
              </a:lnSpc>
              <a:spcAft>
                <a:spcPts val="300"/>
              </a:spcAft>
              <a:buFont typeface="Courier New" panose="02070309020205020404" pitchFamily="49" charset="0"/>
              <a:buChar char="o"/>
            </a:pPr>
            <a:r>
              <a:rPr lang="en-US" sz="1600" dirty="0"/>
              <a:t>The </a:t>
            </a:r>
            <a:r>
              <a:rPr lang="en-US" sz="1600" i="1" dirty="0"/>
              <a:t>Strategy for Research and Technology Infrastructures</a:t>
            </a:r>
            <a:r>
              <a:rPr lang="en-US" sz="1600" dirty="0"/>
              <a:t>: developing and connecting capacities and facilitating access to them across Europe.</a:t>
            </a:r>
          </a:p>
          <a:p>
            <a:pPr lvl="1">
              <a:spcAft>
                <a:spcPts val="300"/>
              </a:spcAft>
              <a:buFont typeface="Courier New" panose="02070309020205020404" pitchFamily="49" charset="0"/>
              <a:buChar char="o"/>
            </a:pPr>
            <a:r>
              <a:rPr lang="en-US" sz="1600" dirty="0"/>
              <a:t>The </a:t>
            </a:r>
            <a:r>
              <a:rPr lang="en-US" sz="1600" i="1" dirty="0"/>
              <a:t>Strategy for AI in Science</a:t>
            </a:r>
            <a:r>
              <a:rPr lang="en-US" sz="1600" dirty="0"/>
              <a:t>: access to high-quality, FAIR and reusable research data at scale for scientific leadership in AI.</a:t>
            </a:r>
          </a:p>
          <a:p>
            <a:pPr lvl="1">
              <a:spcAft>
                <a:spcPts val="1200"/>
              </a:spcAft>
              <a:buFont typeface="Courier New" panose="02070309020205020404" pitchFamily="49" charset="0"/>
              <a:buChar char="o"/>
            </a:pPr>
            <a:r>
              <a:rPr lang="en-US" sz="1600" dirty="0"/>
              <a:t>The </a:t>
            </a:r>
            <a:r>
              <a:rPr lang="en-US" sz="1600" i="1" dirty="0"/>
              <a:t>Data Union Strategy</a:t>
            </a:r>
            <a:r>
              <a:rPr lang="en-US" sz="1600" dirty="0"/>
              <a:t>: promoting the sharing and reuse of data across </a:t>
            </a:r>
            <a:r>
              <a:rPr lang="en-US" sz="1600" dirty="0" err="1"/>
              <a:t>organisational</a:t>
            </a:r>
            <a:r>
              <a:rPr lang="en-US" sz="1600" dirty="0"/>
              <a:t> and sectoral boundaries</a:t>
            </a:r>
          </a:p>
          <a:p>
            <a:pPr>
              <a:lnSpc>
                <a:spcPct val="120000"/>
              </a:lnSpc>
              <a:spcAft>
                <a:spcPts val="300"/>
              </a:spcAft>
            </a:pPr>
            <a:r>
              <a:rPr lang="en-US" sz="1600" dirty="0"/>
              <a:t>Commission proposal for </a:t>
            </a:r>
            <a:r>
              <a:rPr lang="en-US" sz="1600" b="1" dirty="0"/>
              <a:t>Horizon Europe 2028-34</a:t>
            </a:r>
          </a:p>
          <a:p>
            <a:pPr lvl="1">
              <a:lnSpc>
                <a:spcPct val="120000"/>
              </a:lnSpc>
              <a:spcAft>
                <a:spcPts val="300"/>
              </a:spcAft>
              <a:buFont typeface="Courier New" panose="02070309020205020404" pitchFamily="49" charset="0"/>
              <a:buChar char="o"/>
            </a:pPr>
            <a:r>
              <a:rPr lang="en-US" sz="1600" dirty="0"/>
              <a:t>Research and Technology Infrastructures, including EOSC, under Pillar IV dedicated to European Research Area. </a:t>
            </a:r>
          </a:p>
          <a:p>
            <a:pPr lvl="1">
              <a:lnSpc>
                <a:spcPct val="120000"/>
              </a:lnSpc>
              <a:spcAft>
                <a:spcPts val="300"/>
              </a:spcAft>
              <a:buFont typeface="Courier New" panose="02070309020205020404" pitchFamily="49" charset="0"/>
              <a:buChar char="o"/>
            </a:pPr>
            <a:r>
              <a:rPr lang="en-US" sz="1600" dirty="0"/>
              <a:t>Council PGA, June 26, </a:t>
            </a:r>
            <a:r>
              <a:rPr lang="en-IE" sz="1600" dirty="0"/>
              <a:t>Article 5 (c) on Horizontal Principles, encouraging open science practices including by “expanding and consolidating the European Open Science Cloud as the common European data space for research”</a:t>
            </a:r>
          </a:p>
          <a:p>
            <a:pPr>
              <a:lnSpc>
                <a:spcPct val="120000"/>
              </a:lnSpc>
              <a:spcAft>
                <a:spcPts val="300"/>
              </a:spcAft>
            </a:pPr>
            <a:r>
              <a:rPr lang="en-US" sz="1600" dirty="0"/>
              <a:t>Opportunities for proposal under the </a:t>
            </a:r>
            <a:r>
              <a:rPr lang="en-US" sz="1600" b="1" dirty="0"/>
              <a:t>current Horizon Europe</a:t>
            </a:r>
          </a:p>
          <a:p>
            <a:pPr lvl="1">
              <a:lnSpc>
                <a:spcPct val="120000"/>
              </a:lnSpc>
              <a:spcAft>
                <a:spcPts val="300"/>
              </a:spcAft>
              <a:buFont typeface="Courier New" panose="02070309020205020404" pitchFamily="49" charset="0"/>
              <a:buChar char="o"/>
            </a:pPr>
            <a:r>
              <a:rPr lang="en-US" sz="1600" dirty="0"/>
              <a:t>Existing EOSC actions in the Research Infrastructures WP 2026-2027 </a:t>
            </a:r>
          </a:p>
          <a:p>
            <a:pPr lvl="1">
              <a:lnSpc>
                <a:spcPct val="120000"/>
              </a:lnSpc>
              <a:spcAft>
                <a:spcPts val="300"/>
              </a:spcAft>
              <a:buFont typeface="Courier New" panose="02070309020205020404" pitchFamily="49" charset="0"/>
              <a:buChar char="o"/>
            </a:pPr>
            <a:r>
              <a:rPr lang="fr-BE" sz="1600" dirty="0" err="1"/>
              <a:t>Proposed</a:t>
            </a:r>
            <a:r>
              <a:rPr lang="fr-BE" sz="1600" dirty="0"/>
              <a:t> actions for data </a:t>
            </a:r>
            <a:r>
              <a:rPr lang="fr-BE" sz="1600" dirty="0" err="1"/>
              <a:t>sovereignty</a:t>
            </a:r>
            <a:r>
              <a:rPr lang="fr-BE" sz="1600" dirty="0"/>
              <a:t> </a:t>
            </a:r>
            <a:r>
              <a:rPr lang="fr-BE" sz="1600" dirty="0" err="1"/>
              <a:t>under</a:t>
            </a:r>
            <a:r>
              <a:rPr lang="fr-BE" sz="1600" dirty="0"/>
              <a:t> the WP 2026-2027amendment</a:t>
            </a:r>
            <a:endParaRPr lang="en-US" sz="1600" dirty="0"/>
          </a:p>
          <a:p>
            <a:pPr lvl="1">
              <a:spcAft>
                <a:spcPts val="300"/>
              </a:spcAft>
              <a:buFont typeface="Courier New" panose="02070309020205020404" pitchFamily="49" charset="0"/>
              <a:buChar char="o"/>
            </a:pPr>
            <a:endParaRPr lang="en-US" sz="1600" dirty="0"/>
          </a:p>
          <a:p>
            <a:pPr marL="0" indent="0">
              <a:buNone/>
            </a:pPr>
            <a:endParaRPr lang="en-US" sz="1600" dirty="0"/>
          </a:p>
        </p:txBody>
      </p:sp>
    </p:spTree>
    <p:extLst>
      <p:ext uri="{BB962C8B-B14F-4D97-AF65-F5344CB8AC3E}">
        <p14:creationId xmlns:p14="http://schemas.microsoft.com/office/powerpoint/2010/main" val="27325359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286A9-65A4-0974-6EFD-719200B3EF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F31D67-AADF-C2D5-34A4-785ED8D05068}"/>
              </a:ext>
            </a:extLst>
          </p:cNvPr>
          <p:cNvSpPr>
            <a:spLocks noGrp="1"/>
          </p:cNvSpPr>
          <p:nvPr>
            <p:ph type="title"/>
          </p:nvPr>
        </p:nvSpPr>
        <p:spPr/>
        <p:txBody>
          <a:bodyPr/>
          <a:lstStyle/>
          <a:p>
            <a:r>
              <a:rPr lang="fr-BE" sz="3200" dirty="0" err="1"/>
              <a:t>Existing</a:t>
            </a:r>
            <a:r>
              <a:rPr lang="fr-BE" sz="3200" dirty="0"/>
              <a:t> actions </a:t>
            </a:r>
            <a:r>
              <a:rPr lang="fr-BE" sz="3200" dirty="0" err="1"/>
              <a:t>under</a:t>
            </a:r>
            <a:r>
              <a:rPr lang="fr-BE" sz="3200" dirty="0"/>
              <a:t> RI Work Programme 2026-2027</a:t>
            </a:r>
            <a:endParaRPr lang="en-IE" sz="3200" i="1" dirty="0"/>
          </a:p>
        </p:txBody>
      </p:sp>
      <p:graphicFrame>
        <p:nvGraphicFramePr>
          <p:cNvPr id="4" name="Content Placeholder 3">
            <a:extLst>
              <a:ext uri="{FF2B5EF4-FFF2-40B4-BE49-F238E27FC236}">
                <a16:creationId xmlns:a16="http://schemas.microsoft.com/office/drawing/2014/main" id="{EAE98833-DE10-9F8D-378D-DB7409A35E4B}"/>
              </a:ext>
            </a:extLst>
          </p:cNvPr>
          <p:cNvGraphicFramePr>
            <a:graphicFrameLocks/>
          </p:cNvGraphicFramePr>
          <p:nvPr>
            <p:extLst>
              <p:ext uri="{D42A27DB-BD31-4B8C-83A1-F6EECF244321}">
                <p14:modId xmlns:p14="http://schemas.microsoft.com/office/powerpoint/2010/main" val="2441189409"/>
              </p:ext>
            </p:extLst>
          </p:nvPr>
        </p:nvGraphicFramePr>
        <p:xfrm>
          <a:off x="153119" y="1611002"/>
          <a:ext cx="11885762" cy="3635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71A156B8-F395-F3F2-646F-701713E18EAB}"/>
              </a:ext>
            </a:extLst>
          </p:cNvPr>
          <p:cNvSpPr txBox="1"/>
          <p:nvPr/>
        </p:nvSpPr>
        <p:spPr>
          <a:xfrm rot="19782998">
            <a:off x="1533077" y="4927989"/>
            <a:ext cx="585417" cy="276999"/>
          </a:xfrm>
          <a:prstGeom prst="rect">
            <a:avLst/>
          </a:prstGeom>
          <a:solidFill>
            <a:srgbClr val="FFFF00"/>
          </a:solidFill>
        </p:spPr>
        <p:txBody>
          <a:bodyPr wrap="none" rtlCol="0">
            <a:spAutoFit/>
          </a:bodyPr>
          <a:lstStyle/>
          <a:p>
            <a:r>
              <a:rPr lang="en-IE" sz="1200" dirty="0">
                <a:solidFill>
                  <a:srgbClr val="C00000"/>
                </a:solidFill>
                <a:latin typeface="Arial Nova Cond Light" panose="020F0502020204030204" pitchFamily="34" charset="0"/>
              </a:rPr>
              <a:t>closed</a:t>
            </a:r>
          </a:p>
        </p:txBody>
      </p:sp>
      <p:sp>
        <p:nvSpPr>
          <p:cNvPr id="7" name="TextBox 6">
            <a:extLst>
              <a:ext uri="{FF2B5EF4-FFF2-40B4-BE49-F238E27FC236}">
                <a16:creationId xmlns:a16="http://schemas.microsoft.com/office/drawing/2014/main" id="{A6700ABB-6214-AD0F-6A1F-486181C47E7C}"/>
              </a:ext>
            </a:extLst>
          </p:cNvPr>
          <p:cNvSpPr txBox="1"/>
          <p:nvPr/>
        </p:nvSpPr>
        <p:spPr>
          <a:xfrm rot="19782998">
            <a:off x="4232696" y="4847779"/>
            <a:ext cx="585417" cy="276999"/>
          </a:xfrm>
          <a:prstGeom prst="rect">
            <a:avLst/>
          </a:prstGeom>
          <a:solidFill>
            <a:srgbClr val="FFFF00"/>
          </a:solidFill>
        </p:spPr>
        <p:txBody>
          <a:bodyPr wrap="none" rtlCol="0">
            <a:spAutoFit/>
          </a:bodyPr>
          <a:lstStyle/>
          <a:p>
            <a:r>
              <a:rPr lang="en-IE" sz="1200" dirty="0">
                <a:solidFill>
                  <a:srgbClr val="C00000"/>
                </a:solidFill>
                <a:latin typeface="Arial Nova Cond Light" panose="020F0502020204030204" pitchFamily="34" charset="0"/>
              </a:rPr>
              <a:t>closed</a:t>
            </a:r>
          </a:p>
        </p:txBody>
      </p:sp>
    </p:spTree>
    <p:extLst>
      <p:ext uri="{BB962C8B-B14F-4D97-AF65-F5344CB8AC3E}">
        <p14:creationId xmlns:p14="http://schemas.microsoft.com/office/powerpoint/2010/main" val="777805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4A818-29CA-23F7-699E-A7097BB1EA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7A6D89-036C-1DB5-A9DC-2F6A6BD9EAF6}"/>
              </a:ext>
            </a:extLst>
          </p:cNvPr>
          <p:cNvSpPr>
            <a:spLocks noGrp="1"/>
          </p:cNvSpPr>
          <p:nvPr>
            <p:ph type="title"/>
          </p:nvPr>
        </p:nvSpPr>
        <p:spPr/>
        <p:txBody>
          <a:bodyPr/>
          <a:lstStyle/>
          <a:p>
            <a:r>
              <a:rPr lang="fr-BE" sz="3200" dirty="0" err="1"/>
              <a:t>Proposed</a:t>
            </a:r>
            <a:r>
              <a:rPr lang="fr-BE" sz="3200" dirty="0"/>
              <a:t> actions </a:t>
            </a:r>
            <a:r>
              <a:rPr lang="fr-BE" sz="3200" dirty="0" err="1"/>
              <a:t>under</a:t>
            </a:r>
            <a:r>
              <a:rPr lang="fr-BE" sz="3200" dirty="0"/>
              <a:t> WP 2026-2027 </a:t>
            </a:r>
            <a:r>
              <a:rPr lang="fr-BE" sz="3200" dirty="0" err="1"/>
              <a:t>amendment</a:t>
            </a:r>
            <a:endParaRPr lang="en-IE" sz="3200" i="1" dirty="0"/>
          </a:p>
        </p:txBody>
      </p:sp>
      <p:sp>
        <p:nvSpPr>
          <p:cNvPr id="5" name="TextBox 4">
            <a:extLst>
              <a:ext uri="{FF2B5EF4-FFF2-40B4-BE49-F238E27FC236}">
                <a16:creationId xmlns:a16="http://schemas.microsoft.com/office/drawing/2014/main" id="{C7AC3025-B5CB-E6B9-E06F-AC23F590DDF3}"/>
              </a:ext>
            </a:extLst>
          </p:cNvPr>
          <p:cNvSpPr txBox="1"/>
          <p:nvPr/>
        </p:nvSpPr>
        <p:spPr>
          <a:xfrm>
            <a:off x="7782340" y="6253643"/>
            <a:ext cx="2930610" cy="307777"/>
          </a:xfrm>
          <a:prstGeom prst="rect">
            <a:avLst/>
          </a:prstGeom>
          <a:noFill/>
        </p:spPr>
        <p:txBody>
          <a:bodyPr wrap="none" rtlCol="0">
            <a:spAutoFit/>
          </a:bodyPr>
          <a:lstStyle/>
          <a:p>
            <a:r>
              <a:rPr lang="en-IE" dirty="0">
                <a:hlinkClick r:id="rId3"/>
              </a:rPr>
              <a:t>D114172/03 - Comitology Register</a:t>
            </a:r>
            <a:endParaRPr lang="en-IE" dirty="0"/>
          </a:p>
        </p:txBody>
      </p:sp>
      <p:graphicFrame>
        <p:nvGraphicFramePr>
          <p:cNvPr id="4" name="Content Placeholder 3">
            <a:extLst>
              <a:ext uri="{FF2B5EF4-FFF2-40B4-BE49-F238E27FC236}">
                <a16:creationId xmlns:a16="http://schemas.microsoft.com/office/drawing/2014/main" id="{2C62B48A-42F7-0CC2-75FD-0520E7136747}"/>
              </a:ext>
            </a:extLst>
          </p:cNvPr>
          <p:cNvGraphicFramePr>
            <a:graphicFrameLocks/>
          </p:cNvGraphicFramePr>
          <p:nvPr>
            <p:extLst>
              <p:ext uri="{D42A27DB-BD31-4B8C-83A1-F6EECF244321}">
                <p14:modId xmlns:p14="http://schemas.microsoft.com/office/powerpoint/2010/main" val="3223474652"/>
              </p:ext>
            </p:extLst>
          </p:nvPr>
        </p:nvGraphicFramePr>
        <p:xfrm>
          <a:off x="280144" y="2092546"/>
          <a:ext cx="11631711" cy="355835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a:extLst>
              <a:ext uri="{FF2B5EF4-FFF2-40B4-BE49-F238E27FC236}">
                <a16:creationId xmlns:a16="http://schemas.microsoft.com/office/drawing/2014/main" id="{AA6C467D-165E-5890-6F24-03A66F91B03F}"/>
              </a:ext>
            </a:extLst>
          </p:cNvPr>
          <p:cNvSpPr txBox="1"/>
          <p:nvPr/>
        </p:nvSpPr>
        <p:spPr>
          <a:xfrm>
            <a:off x="428017" y="1446215"/>
            <a:ext cx="6474849" cy="646331"/>
          </a:xfrm>
          <a:prstGeom prst="rect">
            <a:avLst/>
          </a:prstGeom>
          <a:noFill/>
        </p:spPr>
        <p:txBody>
          <a:bodyPr wrap="none" rtlCol="0">
            <a:spAutoFit/>
          </a:bodyPr>
          <a:lstStyle/>
          <a:p>
            <a:pPr marL="285750" indent="-285750">
              <a:buFont typeface="Arial" panose="020B0604020202020204" pitchFamily="34" charset="0"/>
              <a:buChar char="•"/>
            </a:pPr>
            <a:r>
              <a:rPr lang="en-US" sz="1800" dirty="0"/>
              <a:t>Targeted actions on </a:t>
            </a:r>
            <a:r>
              <a:rPr lang="en-US" sz="1800" b="1" dirty="0"/>
              <a:t>data sovereignty </a:t>
            </a:r>
            <a:r>
              <a:rPr lang="en-US" sz="1800" dirty="0"/>
              <a:t>in the </a:t>
            </a:r>
            <a:r>
              <a:rPr lang="en-US" sz="1800" b="1" dirty="0"/>
              <a:t>life sciences</a:t>
            </a:r>
          </a:p>
          <a:p>
            <a:pPr marL="285750" indent="-285750">
              <a:buFont typeface="Arial" panose="020B0604020202020204" pitchFamily="34" charset="0"/>
              <a:buChar char="•"/>
            </a:pPr>
            <a:r>
              <a:rPr lang="en-US" sz="1800" b="1" dirty="0"/>
              <a:t>EUR 65 million </a:t>
            </a:r>
            <a:r>
              <a:rPr lang="en-US" sz="1800" dirty="0"/>
              <a:t>total EU contribution</a:t>
            </a:r>
            <a:endParaRPr lang="en-IE" sz="1800" dirty="0"/>
          </a:p>
        </p:txBody>
      </p:sp>
    </p:spTree>
    <p:extLst>
      <p:ext uri="{BB962C8B-B14F-4D97-AF65-F5344CB8AC3E}">
        <p14:creationId xmlns:p14="http://schemas.microsoft.com/office/powerpoint/2010/main" val="1534466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F32A6-FD96-7420-D034-322F72F0FA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99EA8A-557C-6560-EA58-BD797533F8B7}"/>
              </a:ext>
            </a:extLst>
          </p:cNvPr>
          <p:cNvSpPr>
            <a:spLocks noGrp="1"/>
          </p:cNvSpPr>
          <p:nvPr>
            <p:ph type="title"/>
          </p:nvPr>
        </p:nvSpPr>
        <p:spPr/>
        <p:txBody>
          <a:bodyPr/>
          <a:lstStyle/>
          <a:p>
            <a:r>
              <a:rPr lang="fr-BE" sz="3200" dirty="0" err="1"/>
              <a:t>Proposed</a:t>
            </a:r>
            <a:r>
              <a:rPr lang="fr-BE" sz="3200" dirty="0"/>
              <a:t> actions </a:t>
            </a:r>
            <a:r>
              <a:rPr lang="fr-BE" sz="3200" dirty="0" err="1"/>
              <a:t>under</a:t>
            </a:r>
            <a:r>
              <a:rPr lang="fr-BE" sz="3200" dirty="0"/>
              <a:t> WP 2026-2027 </a:t>
            </a:r>
            <a:r>
              <a:rPr lang="fr-BE" sz="3200" dirty="0" err="1"/>
              <a:t>amendment</a:t>
            </a:r>
            <a:endParaRPr lang="en-IE" sz="3200" i="1" dirty="0"/>
          </a:p>
        </p:txBody>
      </p:sp>
      <p:sp>
        <p:nvSpPr>
          <p:cNvPr id="5" name="TextBox 4">
            <a:extLst>
              <a:ext uri="{FF2B5EF4-FFF2-40B4-BE49-F238E27FC236}">
                <a16:creationId xmlns:a16="http://schemas.microsoft.com/office/drawing/2014/main" id="{AB20AF53-2D2A-02D2-B1ED-06F7E5C9F955}"/>
              </a:ext>
            </a:extLst>
          </p:cNvPr>
          <p:cNvSpPr txBox="1"/>
          <p:nvPr/>
        </p:nvSpPr>
        <p:spPr>
          <a:xfrm>
            <a:off x="7667108" y="6185097"/>
            <a:ext cx="2930610" cy="307777"/>
          </a:xfrm>
          <a:prstGeom prst="rect">
            <a:avLst/>
          </a:prstGeom>
          <a:noFill/>
        </p:spPr>
        <p:txBody>
          <a:bodyPr wrap="none" rtlCol="0">
            <a:spAutoFit/>
          </a:bodyPr>
          <a:lstStyle/>
          <a:p>
            <a:r>
              <a:rPr lang="en-IE" dirty="0">
                <a:hlinkClick r:id="rId3"/>
              </a:rPr>
              <a:t>D114172/03 - Comitology Register</a:t>
            </a:r>
            <a:endParaRPr lang="en-IE" dirty="0"/>
          </a:p>
        </p:txBody>
      </p:sp>
      <p:sp>
        <p:nvSpPr>
          <p:cNvPr id="6" name="TextBox 5">
            <a:extLst>
              <a:ext uri="{FF2B5EF4-FFF2-40B4-BE49-F238E27FC236}">
                <a16:creationId xmlns:a16="http://schemas.microsoft.com/office/drawing/2014/main" id="{B27D5ADA-7CC5-E4F2-C0FC-61202AAA2E74}"/>
              </a:ext>
            </a:extLst>
          </p:cNvPr>
          <p:cNvSpPr txBox="1"/>
          <p:nvPr/>
        </p:nvSpPr>
        <p:spPr>
          <a:xfrm>
            <a:off x="396845" y="1342305"/>
            <a:ext cx="11012374" cy="1000274"/>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1800" dirty="0"/>
              <a:t>Targeted actions on </a:t>
            </a:r>
            <a:r>
              <a:rPr lang="en-US" sz="1800" b="1" dirty="0"/>
              <a:t>data sovereignty </a:t>
            </a:r>
            <a:r>
              <a:rPr lang="en-US" sz="1800" dirty="0"/>
              <a:t>in the </a:t>
            </a:r>
            <a:r>
              <a:rPr lang="en-US" sz="1800" b="1" dirty="0"/>
              <a:t>biodiversity-health</a:t>
            </a:r>
            <a:r>
              <a:rPr lang="en-US" sz="1800" dirty="0"/>
              <a:t> interface, </a:t>
            </a:r>
            <a:r>
              <a:rPr lang="en-US" sz="1800" b="1" dirty="0"/>
              <a:t>ocean observing </a:t>
            </a:r>
            <a:r>
              <a:rPr lang="en-US" sz="1800" dirty="0"/>
              <a:t>and</a:t>
            </a:r>
            <a:r>
              <a:rPr lang="en-US" sz="1800" b="1" dirty="0"/>
              <a:t> climate projections</a:t>
            </a:r>
          </a:p>
          <a:p>
            <a:pPr marL="285750" indent="-285750">
              <a:buFont typeface="Arial" panose="020B0604020202020204" pitchFamily="34" charset="0"/>
              <a:buChar char="•"/>
            </a:pPr>
            <a:r>
              <a:rPr lang="en-US" sz="1800" b="1" dirty="0"/>
              <a:t>EUR 75 million</a:t>
            </a:r>
            <a:r>
              <a:rPr lang="en-US" sz="1800" dirty="0"/>
              <a:t> total EU contribution</a:t>
            </a:r>
            <a:endParaRPr lang="en-IE" sz="1800" dirty="0"/>
          </a:p>
        </p:txBody>
      </p:sp>
      <p:sp>
        <p:nvSpPr>
          <p:cNvPr id="11" name="TextBox 10">
            <a:extLst>
              <a:ext uri="{FF2B5EF4-FFF2-40B4-BE49-F238E27FC236}">
                <a16:creationId xmlns:a16="http://schemas.microsoft.com/office/drawing/2014/main" id="{B62273CC-DBA4-4184-CA76-AC2CF0D7CE1E}"/>
              </a:ext>
            </a:extLst>
          </p:cNvPr>
          <p:cNvSpPr txBox="1"/>
          <p:nvPr/>
        </p:nvSpPr>
        <p:spPr>
          <a:xfrm>
            <a:off x="313203" y="2487616"/>
            <a:ext cx="5432973" cy="523220"/>
          </a:xfrm>
          <a:prstGeom prst="rect">
            <a:avLst/>
          </a:prstGeom>
          <a:solidFill>
            <a:schemeClr val="accent2">
              <a:lumMod val="60000"/>
              <a:lumOff val="40000"/>
            </a:schemeClr>
          </a:solidFill>
        </p:spPr>
        <p:txBody>
          <a:bodyPr wrap="square">
            <a:spAutoFit/>
          </a:bodyPr>
          <a:lstStyle/>
          <a:p>
            <a:r>
              <a:rPr lang="en-US" b="1" dirty="0">
                <a:solidFill>
                  <a:schemeClr val="bg1"/>
                </a:solidFill>
              </a:rPr>
              <a:t>Advancing interdisciplinary, data-driven research at the biodiversity- health interface under a One Health approach</a:t>
            </a:r>
          </a:p>
        </p:txBody>
      </p:sp>
      <p:sp>
        <p:nvSpPr>
          <p:cNvPr id="13" name="TextBox 12">
            <a:extLst>
              <a:ext uri="{FF2B5EF4-FFF2-40B4-BE49-F238E27FC236}">
                <a16:creationId xmlns:a16="http://schemas.microsoft.com/office/drawing/2014/main" id="{4FE7A26A-3123-0C17-AE67-C2F3E0964D39}"/>
              </a:ext>
            </a:extLst>
          </p:cNvPr>
          <p:cNvSpPr txBox="1"/>
          <p:nvPr/>
        </p:nvSpPr>
        <p:spPr>
          <a:xfrm>
            <a:off x="5848093" y="2487616"/>
            <a:ext cx="5592298" cy="738664"/>
          </a:xfrm>
          <a:prstGeom prst="rect">
            <a:avLst/>
          </a:prstGeom>
          <a:solidFill>
            <a:schemeClr val="accent2">
              <a:lumMod val="60000"/>
              <a:lumOff val="40000"/>
            </a:schemeClr>
          </a:solidFill>
        </p:spPr>
        <p:txBody>
          <a:bodyPr wrap="square">
            <a:spAutoFit/>
          </a:bodyPr>
          <a:lstStyle/>
          <a:p>
            <a:r>
              <a:rPr lang="en-US" b="1" dirty="0">
                <a:solidFill>
                  <a:sysClr val="window" lastClr="FFFFFF"/>
                </a:solidFill>
                <a:latin typeface="+mj-lt"/>
              </a:rPr>
              <a:t>A stronger Global Ocean Observing System to enhance Europe’s strategic autonomy, climate resilience &amp; biodiversity conservation </a:t>
            </a:r>
          </a:p>
        </p:txBody>
      </p:sp>
      <p:sp>
        <p:nvSpPr>
          <p:cNvPr id="14" name="TextBox 13">
            <a:extLst>
              <a:ext uri="{FF2B5EF4-FFF2-40B4-BE49-F238E27FC236}">
                <a16:creationId xmlns:a16="http://schemas.microsoft.com/office/drawing/2014/main" id="{E55A0CC3-82E0-99B9-A954-6CE43F4FD115}"/>
              </a:ext>
            </a:extLst>
          </p:cNvPr>
          <p:cNvSpPr txBox="1"/>
          <p:nvPr/>
        </p:nvSpPr>
        <p:spPr>
          <a:xfrm>
            <a:off x="5848093" y="3014090"/>
            <a:ext cx="5592298" cy="2031325"/>
          </a:xfrm>
          <a:prstGeom prst="rect">
            <a:avLst/>
          </a:prstGeom>
          <a:solidFill>
            <a:schemeClr val="accent2">
              <a:lumMod val="20000"/>
              <a:lumOff val="80000"/>
            </a:schemeClr>
          </a:solidFill>
        </p:spPr>
        <p:txBody>
          <a:bodyPr wrap="square">
            <a:spAutoFit/>
          </a:bodyPr>
          <a:lstStyle/>
          <a:p>
            <a:pPr lvl="0">
              <a:buClr>
                <a:srgbClr val="0E2841"/>
              </a:buClr>
              <a:buFont typeface="Arial" panose="020B0604020202020204" pitchFamily="34" charset="0"/>
              <a:buChar char="•"/>
            </a:pPr>
            <a:r>
              <a:rPr lang="en-US" dirty="0">
                <a:solidFill>
                  <a:sysClr val="windowText" lastClr="000000">
                    <a:hueOff val="0"/>
                    <a:satOff val="0"/>
                    <a:lumOff val="0"/>
                    <a:alphaOff val="0"/>
                  </a:sysClr>
                </a:solidFill>
                <a:latin typeface="Aptos" panose="020B0004020202020204" pitchFamily="34" charset="0"/>
              </a:rPr>
              <a:t> Increase EU leadership and strategic autonomy in global ocean observation capabilities</a:t>
            </a:r>
            <a:endParaRPr lang="en-IE" dirty="0">
              <a:solidFill>
                <a:sysClr val="windowText" lastClr="000000">
                  <a:hueOff val="0"/>
                  <a:satOff val="0"/>
                  <a:lumOff val="0"/>
                  <a:alphaOff val="0"/>
                </a:sysClr>
              </a:solidFill>
              <a:latin typeface="Aptos" panose="02110004020202020204"/>
            </a:endParaRPr>
          </a:p>
          <a:p>
            <a:pPr lvl="0">
              <a:buClr>
                <a:srgbClr val="0E2841"/>
              </a:buClr>
              <a:buFont typeface="Arial" panose="020B0604020202020204" pitchFamily="34" charset="0"/>
              <a:buChar char="•"/>
            </a:pPr>
            <a:r>
              <a:rPr lang="en-US" dirty="0">
                <a:solidFill>
                  <a:sysClr val="windowText" lastClr="000000">
                    <a:hueOff val="0"/>
                    <a:satOff val="0"/>
                    <a:lumOff val="0"/>
                    <a:alphaOff val="0"/>
                  </a:sysClr>
                </a:solidFill>
                <a:latin typeface="Aptos" panose="02110004020202020204"/>
              </a:rPr>
              <a:t> Capacity building to advance ocean research, protect and restore ocean health and biodiversity and provide critical services through a global ocean observing system and fit-for purpose, cost efficient data delivery</a:t>
            </a:r>
            <a:endParaRPr lang="en-IE" dirty="0">
              <a:solidFill>
                <a:sysClr val="windowText" lastClr="000000">
                  <a:hueOff val="0"/>
                  <a:satOff val="0"/>
                  <a:lumOff val="0"/>
                  <a:alphaOff val="0"/>
                </a:sysClr>
              </a:solidFill>
              <a:latin typeface="Aptos" panose="02110004020202020204"/>
            </a:endParaRPr>
          </a:p>
          <a:p>
            <a:pPr lvl="0">
              <a:buClr>
                <a:srgbClr val="0E2841"/>
              </a:buClr>
              <a:buFont typeface="Arial" panose="020B0604020202020204" pitchFamily="34" charset="0"/>
              <a:buChar char="•"/>
            </a:pPr>
            <a:endParaRPr lang="en-IE" dirty="0">
              <a:solidFill>
                <a:sysClr val="windowText" lastClr="000000">
                  <a:hueOff val="0"/>
                  <a:satOff val="0"/>
                  <a:lumOff val="0"/>
                  <a:alphaOff val="0"/>
                </a:sysClr>
              </a:solidFill>
              <a:latin typeface="Aptos" panose="02110004020202020204"/>
            </a:endParaRPr>
          </a:p>
          <a:p>
            <a:pPr lvl="1">
              <a:buChar char="•"/>
            </a:pPr>
            <a:endParaRPr lang="en-US" dirty="0">
              <a:solidFill>
                <a:sysClr val="windowText" lastClr="000000">
                  <a:hueOff val="0"/>
                  <a:satOff val="0"/>
                  <a:lumOff val="0"/>
                  <a:alphaOff val="0"/>
                </a:sysClr>
              </a:solidFill>
              <a:latin typeface="Aptos" panose="020B0004020202020204" pitchFamily="34" charset="0"/>
            </a:endParaRPr>
          </a:p>
          <a:p>
            <a:pPr lvl="0">
              <a:buClr>
                <a:srgbClr val="0E2841"/>
              </a:buClr>
              <a:buChar char="•"/>
            </a:pPr>
            <a:r>
              <a:rPr lang="en-US" b="1" dirty="0">
                <a:solidFill>
                  <a:sysClr val="windowText" lastClr="000000">
                    <a:hueOff val="0"/>
                    <a:satOff val="0"/>
                    <a:lumOff val="0"/>
                    <a:alphaOff val="0"/>
                  </a:sysClr>
                </a:solidFill>
                <a:latin typeface="Aptos" panose="020B0004020202020204" pitchFamily="34" charset="0"/>
              </a:rPr>
              <a:t>Budget: </a:t>
            </a:r>
            <a:r>
              <a:rPr lang="en-IE" b="1" dirty="0">
                <a:solidFill>
                  <a:sysClr val="windowText" lastClr="000000">
                    <a:hueOff val="0"/>
                    <a:satOff val="0"/>
                    <a:lumOff val="0"/>
                    <a:alphaOff val="0"/>
                  </a:sysClr>
                </a:solidFill>
                <a:latin typeface="Aptos" panose="020B0004020202020204" pitchFamily="34" charset="0"/>
              </a:rPr>
              <a:t>€50 </a:t>
            </a:r>
            <a:r>
              <a:rPr lang="en-GB" b="1" dirty="0">
                <a:solidFill>
                  <a:sysClr val="windowText" lastClr="000000">
                    <a:hueOff val="0"/>
                    <a:satOff val="0"/>
                    <a:lumOff val="0"/>
                    <a:alphaOff val="0"/>
                  </a:sysClr>
                </a:solidFill>
                <a:latin typeface="Aptos" panose="020B0004020202020204" pitchFamily="34" charset="0"/>
              </a:rPr>
              <a:t>million (IA)</a:t>
            </a:r>
            <a:endParaRPr lang="en-IE" dirty="0">
              <a:solidFill>
                <a:sysClr val="windowText" lastClr="000000">
                  <a:hueOff val="0"/>
                  <a:satOff val="0"/>
                  <a:lumOff val="0"/>
                  <a:alphaOff val="0"/>
                </a:sysClr>
              </a:solidFill>
              <a:latin typeface="Aptos" panose="02110004020202020204"/>
            </a:endParaRPr>
          </a:p>
        </p:txBody>
      </p:sp>
      <p:sp>
        <p:nvSpPr>
          <p:cNvPr id="15" name="TextBox 14">
            <a:extLst>
              <a:ext uri="{FF2B5EF4-FFF2-40B4-BE49-F238E27FC236}">
                <a16:creationId xmlns:a16="http://schemas.microsoft.com/office/drawing/2014/main" id="{E5874DC4-951C-BBF1-0213-D7055F601222}"/>
              </a:ext>
            </a:extLst>
          </p:cNvPr>
          <p:cNvSpPr txBox="1"/>
          <p:nvPr/>
        </p:nvSpPr>
        <p:spPr>
          <a:xfrm>
            <a:off x="313203" y="3014301"/>
            <a:ext cx="5432973" cy="1384995"/>
          </a:xfrm>
          <a:prstGeom prst="rect">
            <a:avLst/>
          </a:prstGeom>
          <a:solidFill>
            <a:srgbClr val="DDDDFF"/>
          </a:solidFill>
        </p:spPr>
        <p:txBody>
          <a:bodyPr wrap="square">
            <a:spAutoFit/>
          </a:bodyPr>
          <a:lstStyle/>
          <a:p>
            <a:pPr lvl="0">
              <a:buClr>
                <a:srgbClr val="0E2841"/>
              </a:buClr>
              <a:buFont typeface="Arial" panose="020B0604020202020204" pitchFamily="34" charset="0"/>
              <a:buChar char="•"/>
            </a:pPr>
            <a:r>
              <a:rPr lang="en-US" dirty="0">
                <a:solidFill>
                  <a:sysClr val="windowText" lastClr="000000">
                    <a:hueOff val="0"/>
                    <a:satOff val="0"/>
                    <a:lumOff val="0"/>
                    <a:alphaOff val="0"/>
                  </a:sysClr>
                </a:solidFill>
                <a:latin typeface="+mj-lt"/>
              </a:rPr>
              <a:t> Ensure access to FAIR data and digital infrastructures, in view of data sovereignty</a:t>
            </a:r>
            <a:endParaRPr lang="en-IE" dirty="0">
              <a:solidFill>
                <a:sysClr val="windowText" lastClr="000000">
                  <a:hueOff val="0"/>
                  <a:satOff val="0"/>
                  <a:lumOff val="0"/>
                  <a:alphaOff val="0"/>
                </a:sysClr>
              </a:solidFill>
              <a:latin typeface="+mj-lt"/>
            </a:endParaRPr>
          </a:p>
          <a:p>
            <a:pPr lvl="0">
              <a:buClr>
                <a:srgbClr val="0E2841"/>
              </a:buClr>
              <a:buFont typeface="Arial" panose="020B0604020202020204" pitchFamily="34" charset="0"/>
              <a:buChar char="•"/>
            </a:pPr>
            <a:r>
              <a:rPr lang="en-US" dirty="0">
                <a:solidFill>
                  <a:sysClr val="windowText" lastClr="000000">
                    <a:hueOff val="0"/>
                    <a:satOff val="0"/>
                    <a:lumOff val="0"/>
                    <a:alphaOff val="0"/>
                  </a:sysClr>
                </a:solidFill>
                <a:latin typeface="+mj-lt"/>
              </a:rPr>
              <a:t> Support life sciences – environmental cross-discipline research, enabled through EOSC</a:t>
            </a:r>
            <a:endParaRPr lang="en-IE" dirty="0">
              <a:solidFill>
                <a:sysClr val="windowText" lastClr="000000">
                  <a:hueOff val="0"/>
                  <a:satOff val="0"/>
                  <a:lumOff val="0"/>
                  <a:alphaOff val="0"/>
                </a:sysClr>
              </a:solidFill>
              <a:latin typeface="+mj-lt"/>
            </a:endParaRPr>
          </a:p>
          <a:p>
            <a:pPr lvl="1">
              <a:buChar char="•"/>
            </a:pPr>
            <a:endParaRPr lang="en-US" dirty="0">
              <a:solidFill>
                <a:sysClr val="windowText" lastClr="000000">
                  <a:hueOff val="0"/>
                  <a:satOff val="0"/>
                  <a:lumOff val="0"/>
                  <a:alphaOff val="0"/>
                </a:sysClr>
              </a:solidFill>
              <a:latin typeface="+mj-lt"/>
            </a:endParaRPr>
          </a:p>
          <a:p>
            <a:pPr lvl="0">
              <a:buClr>
                <a:srgbClr val="0E2841"/>
              </a:buClr>
              <a:buChar char="•"/>
            </a:pPr>
            <a:r>
              <a:rPr lang="en-US" b="1" dirty="0">
                <a:solidFill>
                  <a:sysClr val="windowText" lastClr="000000">
                    <a:hueOff val="0"/>
                    <a:satOff val="0"/>
                    <a:lumOff val="0"/>
                    <a:alphaOff val="0"/>
                  </a:sysClr>
                </a:solidFill>
                <a:latin typeface="+mj-lt"/>
              </a:rPr>
              <a:t>Budget: </a:t>
            </a:r>
            <a:r>
              <a:rPr lang="en-IE" b="1" dirty="0">
                <a:solidFill>
                  <a:sysClr val="windowText" lastClr="000000">
                    <a:hueOff val="0"/>
                    <a:satOff val="0"/>
                    <a:lumOff val="0"/>
                    <a:alphaOff val="0"/>
                  </a:sysClr>
                </a:solidFill>
                <a:latin typeface="+mj-lt"/>
              </a:rPr>
              <a:t>€20</a:t>
            </a:r>
            <a:r>
              <a:rPr lang="en-GB" b="1" dirty="0">
                <a:solidFill>
                  <a:sysClr val="windowText" lastClr="000000">
                    <a:hueOff val="0"/>
                    <a:satOff val="0"/>
                    <a:lumOff val="0"/>
                    <a:alphaOff val="0"/>
                  </a:sysClr>
                </a:solidFill>
                <a:latin typeface="+mj-lt"/>
              </a:rPr>
              <a:t> million (RIA)</a:t>
            </a:r>
            <a:endParaRPr lang="en-US" dirty="0">
              <a:solidFill>
                <a:sysClr val="windowText" lastClr="000000">
                  <a:hueOff val="0"/>
                  <a:satOff val="0"/>
                  <a:lumOff val="0"/>
                  <a:alphaOff val="0"/>
                </a:sysClr>
              </a:solidFill>
              <a:latin typeface="+mj-lt"/>
            </a:endParaRPr>
          </a:p>
        </p:txBody>
      </p:sp>
      <p:sp>
        <p:nvSpPr>
          <p:cNvPr id="16" name="TextBox 15">
            <a:extLst>
              <a:ext uri="{FF2B5EF4-FFF2-40B4-BE49-F238E27FC236}">
                <a16:creationId xmlns:a16="http://schemas.microsoft.com/office/drawing/2014/main" id="{74BF6B0C-973A-D882-F2D9-EB14C35E46D6}"/>
              </a:ext>
            </a:extLst>
          </p:cNvPr>
          <p:cNvSpPr txBox="1"/>
          <p:nvPr/>
        </p:nvSpPr>
        <p:spPr>
          <a:xfrm>
            <a:off x="5848093" y="3010836"/>
            <a:ext cx="5592298" cy="2031325"/>
          </a:xfrm>
          <a:prstGeom prst="rect">
            <a:avLst/>
          </a:prstGeom>
          <a:solidFill>
            <a:srgbClr val="DDDDFF"/>
          </a:solidFill>
        </p:spPr>
        <p:txBody>
          <a:bodyPr wrap="square">
            <a:spAutoFit/>
          </a:bodyPr>
          <a:lstStyle/>
          <a:p>
            <a:pPr lvl="0">
              <a:buClr>
                <a:srgbClr val="0E2841"/>
              </a:buClr>
              <a:buFont typeface="Arial" panose="020B0604020202020204" pitchFamily="34" charset="0"/>
              <a:buChar char="•"/>
            </a:pPr>
            <a:r>
              <a:rPr lang="en-US" dirty="0">
                <a:solidFill>
                  <a:sysClr val="windowText" lastClr="000000">
                    <a:hueOff val="0"/>
                    <a:satOff val="0"/>
                    <a:lumOff val="0"/>
                    <a:alphaOff val="0"/>
                  </a:sysClr>
                </a:solidFill>
                <a:latin typeface="+mj-lt"/>
              </a:rPr>
              <a:t> Increase EU leadership and strategic autonomy in global ocean observation capabilities</a:t>
            </a:r>
            <a:endParaRPr lang="en-IE" dirty="0">
              <a:solidFill>
                <a:sysClr val="windowText" lastClr="000000">
                  <a:hueOff val="0"/>
                  <a:satOff val="0"/>
                  <a:lumOff val="0"/>
                  <a:alphaOff val="0"/>
                </a:sysClr>
              </a:solidFill>
              <a:latin typeface="+mj-lt"/>
            </a:endParaRPr>
          </a:p>
          <a:p>
            <a:pPr lvl="0">
              <a:buClr>
                <a:srgbClr val="0E2841"/>
              </a:buClr>
              <a:buFont typeface="Arial" panose="020B0604020202020204" pitchFamily="34" charset="0"/>
              <a:buChar char="•"/>
            </a:pPr>
            <a:r>
              <a:rPr lang="en-US" dirty="0">
                <a:solidFill>
                  <a:sysClr val="windowText" lastClr="000000">
                    <a:hueOff val="0"/>
                    <a:satOff val="0"/>
                    <a:lumOff val="0"/>
                    <a:alphaOff val="0"/>
                  </a:sysClr>
                </a:solidFill>
                <a:latin typeface="+mj-lt"/>
              </a:rPr>
              <a:t> Capacity building to advance ocean research, protect and restore ocean health and biodiversity and provide critical services through a global ocean observing system and fit-for purpose, cost efficient data delivery</a:t>
            </a:r>
            <a:endParaRPr lang="en-IE" dirty="0">
              <a:solidFill>
                <a:sysClr val="windowText" lastClr="000000">
                  <a:hueOff val="0"/>
                  <a:satOff val="0"/>
                  <a:lumOff val="0"/>
                  <a:alphaOff val="0"/>
                </a:sysClr>
              </a:solidFill>
              <a:latin typeface="+mj-lt"/>
            </a:endParaRPr>
          </a:p>
          <a:p>
            <a:pPr lvl="0">
              <a:buClr>
                <a:srgbClr val="0E2841"/>
              </a:buClr>
              <a:buFont typeface="Arial" panose="020B0604020202020204" pitchFamily="34" charset="0"/>
              <a:buChar char="•"/>
            </a:pPr>
            <a:endParaRPr lang="en-IE" dirty="0">
              <a:solidFill>
                <a:sysClr val="windowText" lastClr="000000">
                  <a:hueOff val="0"/>
                  <a:satOff val="0"/>
                  <a:lumOff val="0"/>
                  <a:alphaOff val="0"/>
                </a:sysClr>
              </a:solidFill>
              <a:latin typeface="+mj-lt"/>
            </a:endParaRPr>
          </a:p>
          <a:p>
            <a:pPr lvl="1">
              <a:buChar char="•"/>
            </a:pPr>
            <a:endParaRPr lang="en-US" dirty="0">
              <a:solidFill>
                <a:sysClr val="windowText" lastClr="000000">
                  <a:hueOff val="0"/>
                  <a:satOff val="0"/>
                  <a:lumOff val="0"/>
                  <a:alphaOff val="0"/>
                </a:sysClr>
              </a:solidFill>
              <a:latin typeface="+mj-lt"/>
            </a:endParaRPr>
          </a:p>
          <a:p>
            <a:pPr lvl="0">
              <a:buClr>
                <a:srgbClr val="0E2841"/>
              </a:buClr>
              <a:buChar char="•"/>
            </a:pPr>
            <a:r>
              <a:rPr lang="en-US" b="1" dirty="0">
                <a:solidFill>
                  <a:sysClr val="windowText" lastClr="000000">
                    <a:hueOff val="0"/>
                    <a:satOff val="0"/>
                    <a:lumOff val="0"/>
                    <a:alphaOff val="0"/>
                  </a:sysClr>
                </a:solidFill>
                <a:latin typeface="+mj-lt"/>
              </a:rPr>
              <a:t>Budget: </a:t>
            </a:r>
            <a:r>
              <a:rPr lang="en-IE" b="1" dirty="0">
                <a:solidFill>
                  <a:sysClr val="windowText" lastClr="000000">
                    <a:hueOff val="0"/>
                    <a:satOff val="0"/>
                    <a:lumOff val="0"/>
                    <a:alphaOff val="0"/>
                  </a:sysClr>
                </a:solidFill>
                <a:latin typeface="+mj-lt"/>
              </a:rPr>
              <a:t>€50 </a:t>
            </a:r>
            <a:r>
              <a:rPr lang="en-GB" b="1" dirty="0">
                <a:solidFill>
                  <a:sysClr val="windowText" lastClr="000000">
                    <a:hueOff val="0"/>
                    <a:satOff val="0"/>
                    <a:lumOff val="0"/>
                    <a:alphaOff val="0"/>
                  </a:sysClr>
                </a:solidFill>
                <a:latin typeface="+mj-lt"/>
              </a:rPr>
              <a:t>million (IA)</a:t>
            </a:r>
            <a:endParaRPr lang="en-IE" dirty="0">
              <a:solidFill>
                <a:sysClr val="windowText" lastClr="000000">
                  <a:hueOff val="0"/>
                  <a:satOff val="0"/>
                  <a:lumOff val="0"/>
                  <a:alphaOff val="0"/>
                </a:sysClr>
              </a:solidFill>
              <a:latin typeface="+mj-lt"/>
            </a:endParaRPr>
          </a:p>
        </p:txBody>
      </p:sp>
      <p:sp>
        <p:nvSpPr>
          <p:cNvPr id="3" name="TextBox 2">
            <a:extLst>
              <a:ext uri="{FF2B5EF4-FFF2-40B4-BE49-F238E27FC236}">
                <a16:creationId xmlns:a16="http://schemas.microsoft.com/office/drawing/2014/main" id="{08FA2E79-D486-F801-5C23-7F37A800F4EC}"/>
              </a:ext>
            </a:extLst>
          </p:cNvPr>
          <p:cNvSpPr txBox="1"/>
          <p:nvPr/>
        </p:nvSpPr>
        <p:spPr>
          <a:xfrm>
            <a:off x="319699" y="4480632"/>
            <a:ext cx="5432973" cy="523220"/>
          </a:xfrm>
          <a:prstGeom prst="rect">
            <a:avLst/>
          </a:prstGeom>
          <a:solidFill>
            <a:schemeClr val="accent2">
              <a:lumMod val="60000"/>
              <a:lumOff val="40000"/>
            </a:schemeClr>
          </a:solidFill>
        </p:spPr>
        <p:txBody>
          <a:bodyPr wrap="square">
            <a:spAutoFit/>
          </a:bodyPr>
          <a:lstStyle/>
          <a:p>
            <a:r>
              <a:rPr lang="en-US" b="1" dirty="0">
                <a:solidFill>
                  <a:schemeClr val="bg1"/>
                </a:solidFill>
              </a:rPr>
              <a:t>Sustainability and resilience of climate projections &amp; related data records for European and global science and policy</a:t>
            </a:r>
          </a:p>
        </p:txBody>
      </p:sp>
      <p:sp>
        <p:nvSpPr>
          <p:cNvPr id="7" name="TextBox 6">
            <a:extLst>
              <a:ext uri="{FF2B5EF4-FFF2-40B4-BE49-F238E27FC236}">
                <a16:creationId xmlns:a16="http://schemas.microsoft.com/office/drawing/2014/main" id="{F01FE372-1843-745C-9A00-ACF62AFD6EA2}"/>
              </a:ext>
            </a:extLst>
          </p:cNvPr>
          <p:cNvSpPr txBox="1"/>
          <p:nvPr/>
        </p:nvSpPr>
        <p:spPr>
          <a:xfrm>
            <a:off x="319698" y="5011476"/>
            <a:ext cx="5432973" cy="1169551"/>
          </a:xfrm>
          <a:prstGeom prst="rect">
            <a:avLst/>
          </a:prstGeom>
          <a:solidFill>
            <a:srgbClr val="DDDDFF"/>
          </a:solidFill>
        </p:spPr>
        <p:txBody>
          <a:bodyPr wrap="square">
            <a:spAutoFit/>
          </a:bodyPr>
          <a:lstStyle/>
          <a:p>
            <a:pPr lvl="0">
              <a:buClr>
                <a:srgbClr val="0E2841"/>
              </a:buClr>
              <a:buFont typeface="Arial" panose="020B0604020202020204" pitchFamily="34" charset="0"/>
              <a:buChar char="•"/>
            </a:pPr>
            <a:r>
              <a:rPr lang="en-US" dirty="0">
                <a:solidFill>
                  <a:sysClr val="windowText" lastClr="000000">
                    <a:hueOff val="0"/>
                    <a:satOff val="0"/>
                    <a:lumOff val="0"/>
                    <a:alphaOff val="0"/>
                  </a:sysClr>
                </a:solidFill>
                <a:latin typeface="+mj-lt"/>
              </a:rPr>
              <a:t> Resilience of the Earth System Grid Federation (ESGF) is strengthened</a:t>
            </a:r>
          </a:p>
          <a:p>
            <a:pPr lvl="0">
              <a:buClr>
                <a:srgbClr val="0E2841"/>
              </a:buClr>
              <a:buFont typeface="Arial" panose="020B0604020202020204" pitchFamily="34" charset="0"/>
              <a:buChar char="•"/>
            </a:pPr>
            <a:r>
              <a:rPr lang="en-US" dirty="0">
                <a:solidFill>
                  <a:sysClr val="windowText" lastClr="000000">
                    <a:hueOff val="0"/>
                    <a:satOff val="0"/>
                    <a:lumOff val="0"/>
                    <a:alphaOff val="0"/>
                  </a:sysClr>
                </a:solidFill>
                <a:latin typeface="+mj-lt"/>
              </a:rPr>
              <a:t> Foster </a:t>
            </a:r>
            <a:r>
              <a:rPr lang="en-US" dirty="0" err="1">
                <a:solidFill>
                  <a:sysClr val="windowText" lastClr="000000">
                    <a:hueOff val="0"/>
                    <a:satOff val="0"/>
                    <a:lumOff val="0"/>
                    <a:alphaOff val="0"/>
                  </a:sysClr>
                </a:solidFill>
                <a:latin typeface="+mj-lt"/>
              </a:rPr>
              <a:t>interoperabiltiy</a:t>
            </a:r>
            <a:r>
              <a:rPr lang="en-US" dirty="0">
                <a:solidFill>
                  <a:sysClr val="windowText" lastClr="000000">
                    <a:hueOff val="0"/>
                    <a:satOff val="0"/>
                    <a:lumOff val="0"/>
                    <a:alphaOff val="0"/>
                  </a:sysClr>
                </a:solidFill>
                <a:latin typeface="+mj-lt"/>
              </a:rPr>
              <a:t> with EOSC </a:t>
            </a:r>
          </a:p>
          <a:p>
            <a:pPr lvl="0">
              <a:buClr>
                <a:srgbClr val="0E2841"/>
              </a:buClr>
              <a:buFont typeface="Arial" panose="020B0604020202020204" pitchFamily="34" charset="0"/>
              <a:buChar char="•"/>
            </a:pPr>
            <a:endParaRPr lang="en-US" dirty="0">
              <a:solidFill>
                <a:sysClr val="windowText" lastClr="000000">
                  <a:hueOff val="0"/>
                  <a:satOff val="0"/>
                  <a:lumOff val="0"/>
                  <a:alphaOff val="0"/>
                </a:sysClr>
              </a:solidFill>
              <a:latin typeface="+mj-lt"/>
            </a:endParaRPr>
          </a:p>
          <a:p>
            <a:pPr lvl="0">
              <a:buClr>
                <a:srgbClr val="0E2841"/>
              </a:buClr>
            </a:pPr>
            <a:r>
              <a:rPr lang="en-US" b="1" dirty="0">
                <a:solidFill>
                  <a:sysClr val="windowText" lastClr="000000">
                    <a:hueOff val="0"/>
                    <a:satOff val="0"/>
                    <a:lumOff val="0"/>
                    <a:alphaOff val="0"/>
                  </a:sysClr>
                </a:solidFill>
                <a:latin typeface="+mj-lt"/>
              </a:rPr>
              <a:t>Budget: </a:t>
            </a:r>
            <a:r>
              <a:rPr lang="en-IE" b="1" dirty="0">
                <a:solidFill>
                  <a:sysClr val="windowText" lastClr="000000">
                    <a:hueOff val="0"/>
                    <a:satOff val="0"/>
                    <a:lumOff val="0"/>
                    <a:alphaOff val="0"/>
                  </a:sysClr>
                </a:solidFill>
                <a:latin typeface="+mj-lt"/>
              </a:rPr>
              <a:t>€5</a:t>
            </a:r>
            <a:r>
              <a:rPr lang="en-GB" b="1" dirty="0">
                <a:solidFill>
                  <a:sysClr val="windowText" lastClr="000000">
                    <a:hueOff val="0"/>
                    <a:satOff val="0"/>
                    <a:lumOff val="0"/>
                    <a:alphaOff val="0"/>
                  </a:sysClr>
                </a:solidFill>
                <a:latin typeface="+mj-lt"/>
              </a:rPr>
              <a:t> million (CSA)</a:t>
            </a:r>
            <a:endParaRPr lang="en-US" dirty="0">
              <a:solidFill>
                <a:sysClr val="windowText" lastClr="000000">
                  <a:hueOff val="0"/>
                  <a:satOff val="0"/>
                  <a:lumOff val="0"/>
                  <a:alphaOff val="0"/>
                </a:sysClr>
              </a:solidFill>
              <a:latin typeface="+mj-lt"/>
            </a:endParaRPr>
          </a:p>
        </p:txBody>
      </p:sp>
    </p:spTree>
    <p:extLst>
      <p:ext uri="{BB962C8B-B14F-4D97-AF65-F5344CB8AC3E}">
        <p14:creationId xmlns:p14="http://schemas.microsoft.com/office/powerpoint/2010/main" val="1811120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589FAE5-D3E9-8389-A22F-2F63C0FC09E9}"/>
              </a:ext>
            </a:extLst>
          </p:cNvPr>
          <p:cNvSpPr>
            <a:spLocks noGrp="1"/>
          </p:cNvSpPr>
          <p:nvPr>
            <p:ph type="title" idx="4294967295"/>
          </p:nvPr>
        </p:nvSpPr>
        <p:spPr>
          <a:xfrm>
            <a:off x="838200" y="2256739"/>
            <a:ext cx="10515600" cy="1020337"/>
          </a:xfrm>
        </p:spPr>
        <p:txBody>
          <a:bodyPr/>
          <a:lstStyle/>
          <a:p>
            <a:r>
              <a:rPr lang="en-US" sz="8000" dirty="0"/>
              <a:t>Thank you</a:t>
            </a:r>
            <a:endParaRPr lang="en-GB" sz="8000" dirty="0"/>
          </a:p>
        </p:txBody>
      </p:sp>
    </p:spTree>
    <p:extLst>
      <p:ext uri="{BB962C8B-B14F-4D97-AF65-F5344CB8AC3E}">
        <p14:creationId xmlns:p14="http://schemas.microsoft.com/office/powerpoint/2010/main" val="878372291"/>
      </p:ext>
    </p:extLst>
  </p:cSld>
  <p:clrMapOvr>
    <a:masterClrMapping/>
  </p:clrMapOvr>
</p:sld>
</file>

<file path=ppt/theme/theme1.xml><?xml version="1.0" encoding="utf-8"?>
<a:theme xmlns:a="http://schemas.openxmlformats.org/drawingml/2006/main" name="colour palette new PPT">
  <a:themeElements>
    <a:clrScheme name="EC Colour Palette 2024">
      <a:dk1>
        <a:sysClr val="windowText" lastClr="000000"/>
      </a:dk1>
      <a:lt1>
        <a:sysClr val="window" lastClr="FFFFFF"/>
      </a:lt1>
      <a:dk2>
        <a:srgbClr val="003399"/>
      </a:dk2>
      <a:lt2>
        <a:srgbClr val="C6E5DF"/>
      </a:lt2>
      <a:accent1>
        <a:srgbClr val="44BA7E"/>
      </a:accent1>
      <a:accent2>
        <a:srgbClr val="000083"/>
      </a:accent2>
      <a:accent3>
        <a:srgbClr val="48038C"/>
      </a:accent3>
      <a:accent4>
        <a:srgbClr val="FF712C"/>
      </a:accent4>
      <a:accent5>
        <a:srgbClr val="FFD34E"/>
      </a:accent5>
      <a:accent6>
        <a:srgbClr val="DD0C86"/>
      </a:accent6>
      <a:hlink>
        <a:srgbClr val="003399"/>
      </a:hlink>
      <a:folHlink>
        <a:srgbClr val="003399"/>
      </a:folHlink>
    </a:clrScheme>
    <a:fontScheme name="EC revam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vamp_VI_EC_Corporate_PPT_Template_2024 2.pptx" id="{82638BCC-62B9-435A-B3D4-91B8F41A0F82}" vid="{331CF50E-8039-4F5B-9C47-F59CDFBC175A}"/>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BA2657F33C78458957214F412992C5" ma:contentTypeVersion="17" ma:contentTypeDescription="Create a new document." ma:contentTypeScope="" ma:versionID="df0ee56cede248a9dd7bdde8f84231de">
  <xsd:schema xmlns:xsd="http://www.w3.org/2001/XMLSchema" xmlns:xs="http://www.w3.org/2001/XMLSchema" xmlns:p="http://schemas.microsoft.com/office/2006/metadata/properties" xmlns:ns2="496d62f4-75b2-40d8-99f4-e416e0428c04" xmlns:ns3="f0f4a6ae-13a5-4397-80f3-aea8e9f411f0" targetNamespace="http://schemas.microsoft.com/office/2006/metadata/properties" ma:root="true" ma:fieldsID="1bffa8149ff7cde30af9021f7dfec945" ns2:_="" ns3:_="">
    <xsd:import namespace="496d62f4-75b2-40d8-99f4-e416e0428c04"/>
    <xsd:import namespace="f0f4a6ae-13a5-4397-80f3-aea8e9f411f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3:_dlc_DocId" minOccurs="0"/>
                <xsd:element ref="ns3:_dlc_DocIdUrl" minOccurs="0"/>
                <xsd:element ref="ns3:_dlc_DocIdPersistId" minOccurs="0"/>
                <xsd:element ref="ns2:Permanentlink"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6d62f4-75b2-40d8-99f4-e416e0428c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8da2a577-abbe-4683-8229-b3bb4b575d3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description="" ma:indexed="true" ma:internalName="MediaServiceLocation" ma:readOnly="true">
      <xsd:simpleType>
        <xsd:restriction base="dms:Text"/>
      </xsd:simpleType>
    </xsd:element>
    <xsd:element name="Permanentlink" ma:index="26" nillable="true" ma:displayName="Permanent link" ma:format="Dropdown" ma:internalName="Permanentlink">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0f4a6ae-13a5-4397-80f3-aea8e9f411f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9d882f0-47c2-44ed-bbac-0735b4e91be2}" ma:internalName="TaxCatchAll" ma:showField="CatchAllData" ma:web="f0f4a6ae-13a5-4397-80f3-aea8e9f411f0">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_dlc_DocId" ma:index="23" nillable="true" ma:displayName="Document ID Value" ma:description="The value of the document ID assigned to this item." ma:indexed="true" ma:internalName="_dlc_DocId" ma:readOnly="true">
      <xsd:simpleType>
        <xsd:restriction base="dms:Text"/>
      </xsd:simpleType>
    </xsd:element>
    <xsd:element name="_dlc_DocIdUrl" ma:index="24"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5"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0f4a6ae-13a5-4397-80f3-aea8e9f411f0" xsi:nil="true"/>
    <lcf76f155ced4ddcb4097134ff3c332f xmlns="496d62f4-75b2-40d8-99f4-e416e0428c04">
      <Terms xmlns="http://schemas.microsoft.com/office/infopath/2007/PartnerControls"/>
    </lcf76f155ced4ddcb4097134ff3c332f>
    <Permanentlink xmlns="496d62f4-75b2-40d8-99f4-e416e0428c04" xsi:nil="true"/>
    <_dlc_DocId xmlns="f0f4a6ae-13a5-4397-80f3-aea8e9f411f0">EOSC-167323429-153736</_dlc_DocId>
    <_dlc_DocIdUrl xmlns="f0f4a6ae-13a5-4397-80f3-aea8e9f411f0">
      <Url>https://europeanopensciencecloud.sharepoint.com/sites/Data/_layouts/15/DocIdRedir.aspx?ID=EOSC-167323429-153736</Url>
      <Description>EOSC-167323429-153736</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23B9CDD-D522-4E24-8EBB-0C3C66A555FE}"/>
</file>

<file path=customXml/itemProps2.xml><?xml version="1.0" encoding="utf-8"?>
<ds:datastoreItem xmlns:ds="http://schemas.openxmlformats.org/officeDocument/2006/customXml" ds:itemID="{537B6F83-6DDD-48D8-857B-BE72EE2D0B99}">
  <ds:schemaRefs>
    <ds:schemaRef ds:uri="http://schemas.openxmlformats.org/package/2006/metadata/core-properties"/>
    <ds:schemaRef ds:uri="http://purl.org/dc/elements/1.1/"/>
    <ds:schemaRef ds:uri="http://purl.org/dc/dcmitype/"/>
    <ds:schemaRef ds:uri="1124f467-e8a7-4788-95b6-921cce7bcfae"/>
    <ds:schemaRef ds:uri="http://schemas.microsoft.com/office/2006/metadata/properties"/>
    <ds:schemaRef ds:uri="http://www.w3.org/XML/1998/namespace"/>
    <ds:schemaRef ds:uri="http://purl.org/dc/terms/"/>
    <ds:schemaRef ds:uri="http://schemas.microsoft.com/office/2006/documentManagement/types"/>
    <ds:schemaRef ds:uri="http://schemas.microsoft.com/office/infopath/2007/PartnerControls"/>
    <ds:schemaRef ds:uri="d56ed46a-4164-40b6-a09a-3a2f9edb41ee"/>
  </ds:schemaRefs>
</ds:datastoreItem>
</file>

<file path=customXml/itemProps3.xml><?xml version="1.0" encoding="utf-8"?>
<ds:datastoreItem xmlns:ds="http://schemas.openxmlformats.org/officeDocument/2006/customXml" ds:itemID="{BC578E49-555D-4D0C-B802-355039F0D82E}">
  <ds:schemaRefs>
    <ds:schemaRef ds:uri="http://schemas.microsoft.com/sharepoint/v3/contenttype/forms"/>
  </ds:schemaRefs>
</ds:datastoreItem>
</file>

<file path=customXml/itemProps4.xml><?xml version="1.0" encoding="utf-8"?>
<ds:datastoreItem xmlns:ds="http://schemas.openxmlformats.org/officeDocument/2006/customXml" ds:itemID="{55956B75-6FCF-4BBB-9E77-34161F47C405}"/>
</file>

<file path=docProps/app.xml><?xml version="1.0" encoding="utf-8"?>
<Properties xmlns="http://schemas.openxmlformats.org/officeDocument/2006/extended-properties" xmlns:vt="http://schemas.openxmlformats.org/officeDocument/2006/docPropsVTypes">
  <Template>blank</Template>
  <TotalTime>4403</TotalTime>
  <Words>1722</Words>
  <Application>Microsoft Office PowerPoint</Application>
  <PresentationFormat>Widescreen</PresentationFormat>
  <Paragraphs>155</Paragraphs>
  <Slides>9</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Courier New</vt:lpstr>
      <vt:lpstr>Calibri</vt:lpstr>
      <vt:lpstr>Arial</vt:lpstr>
      <vt:lpstr>Arial Nova Cond Light</vt:lpstr>
      <vt:lpstr>Aptos</vt:lpstr>
      <vt:lpstr>colour palette new PPT</vt:lpstr>
      <vt:lpstr>Policy and implementation updates - open science policy update from the EC</vt:lpstr>
      <vt:lpstr>Open Science: a central pillar of EU research policy</vt:lpstr>
      <vt:lpstr>Building EU Open Science initiatives</vt:lpstr>
      <vt:lpstr>Building EU Open Science initiatives</vt:lpstr>
      <vt:lpstr>Recent relevant strategies and proposals  </vt:lpstr>
      <vt:lpstr>Existing actions under RI Work Programme 2026-2027</vt:lpstr>
      <vt:lpstr>Proposed actions under WP 2026-2027 amendment</vt:lpstr>
      <vt:lpstr>Proposed actions under WP 2026-2027 amendment</vt:lpstr>
      <vt:lpstr>Thank you</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LOPEZ ALBACETE Javier (RTD)</dc:creator>
  <cp:lastModifiedBy>LOPEZ ALBACETE Javier (RTD)</cp:lastModifiedBy>
  <cp:revision>4</cp:revision>
  <dcterms:created xsi:type="dcterms:W3CDTF">2026-07-04T08:47:36Z</dcterms:created>
  <dcterms:modified xsi:type="dcterms:W3CDTF">2026-07-10T09:18:13Z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0x01010011BA2657F33C78458957214F412992C5</vt:lpwstr>
  </property>
  <property fmtid="{D5CDD505-2E9C-101B-9397-08002B2CF9AE}" pid="3" name="MSIP_Label_6bd9ddd1-4d20-43f6-abfa-fc3c07406f94_Enabled">
    <vt:lpwstr>true</vt:lpwstr>
  </property>
  <property fmtid="{D5CDD505-2E9C-101B-9397-08002B2CF9AE}" pid="4" name="MSIP_Label_6bd9ddd1-4d20-43f6-abfa-fc3c07406f94_SetDate">
    <vt:lpwstr>2023-09-26T10:27:54Z</vt:lpwstr>
  </property>
  <property fmtid="{D5CDD505-2E9C-101B-9397-08002B2CF9AE}" pid="5" name="MSIP_Label_6bd9ddd1-4d20-43f6-abfa-fc3c07406f94_Method">
    <vt:lpwstr>Standard</vt:lpwstr>
  </property>
  <property fmtid="{D5CDD505-2E9C-101B-9397-08002B2CF9AE}" pid="6" name="MSIP_Label_6bd9ddd1-4d20-43f6-abfa-fc3c07406f94_Name">
    <vt:lpwstr>Commission Use</vt:lpwstr>
  </property>
  <property fmtid="{D5CDD505-2E9C-101B-9397-08002B2CF9AE}" pid="7" name="MSIP_Label_6bd9ddd1-4d20-43f6-abfa-fc3c07406f94_SiteId">
    <vt:lpwstr>b24c8b06-522c-46fe-9080-70926f8dddb1</vt:lpwstr>
  </property>
  <property fmtid="{D5CDD505-2E9C-101B-9397-08002B2CF9AE}" pid="8" name="MSIP_Label_6bd9ddd1-4d20-43f6-abfa-fc3c07406f94_ActionId">
    <vt:lpwstr>5f9041e0-26c3-439f-9557-91c751557f9e</vt:lpwstr>
  </property>
  <property fmtid="{D5CDD505-2E9C-101B-9397-08002B2CF9AE}" pid="9" name="MSIP_Label_6bd9ddd1-4d20-43f6-abfa-fc3c07406f94_ContentBits">
    <vt:lpwstr>0</vt:lpwstr>
  </property>
  <property fmtid="{D5CDD505-2E9C-101B-9397-08002B2CF9AE}" pid="10" name="MediaServiceImageTags">
    <vt:lpwstr/>
  </property>
  <property fmtid="{D5CDD505-2E9C-101B-9397-08002B2CF9AE}" pid="11" name="_dlc_DocIdItemGuid">
    <vt:lpwstr>21c971f6-3cc2-40a2-873d-869aadb4e850</vt:lpwstr>
  </property>
</Properties>
</file>