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310" r:id="rId2"/>
    <p:sldId id="377" r:id="rId3"/>
    <p:sldId id="363" r:id="rId4"/>
    <p:sldId id="366" r:id="rId5"/>
    <p:sldId id="391" r:id="rId6"/>
    <p:sldId id="392" r:id="rId7"/>
    <p:sldId id="320" r:id="rId8"/>
    <p:sldId id="348" r:id="rId9"/>
    <p:sldId id="370" r:id="rId10"/>
    <p:sldId id="398" r:id="rId11"/>
    <p:sldId id="328" r:id="rId12"/>
    <p:sldId id="400" r:id="rId13"/>
    <p:sldId id="397" r:id="rId14"/>
    <p:sldId id="384" r:id="rId15"/>
    <p:sldId id="390" r:id="rId16"/>
    <p:sldId id="395" r:id="rId1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469" autoAdjust="0"/>
    <p:restoredTop sz="86220" autoAdjust="0"/>
  </p:normalViewPr>
  <p:slideViewPr>
    <p:cSldViewPr snapToGrid="0">
      <p:cViewPr>
        <p:scale>
          <a:sx n="50" d="100"/>
          <a:sy n="50" d="100"/>
        </p:scale>
        <p:origin x="960" y="240"/>
      </p:cViewPr>
      <p:guideLst/>
    </p:cSldViewPr>
  </p:slideViewPr>
  <p:outlineViewPr>
    <p:cViewPr>
      <p:scale>
        <a:sx n="33" d="100"/>
        <a:sy n="33" d="100"/>
      </p:scale>
      <p:origin x="0" y="-7374"/>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2041DE-FCB8-4B0A-A09E-98EFDBB654A6}" type="doc">
      <dgm:prSet loTypeId="urn:microsoft.com/office/officeart/2005/8/layout/chevron1" loCatId="process" qsTypeId="urn:microsoft.com/office/officeart/2005/8/quickstyle/simple1" qsCatId="simple" csTypeId="urn:microsoft.com/office/officeart/2005/8/colors/accent1_2" csCatId="accent1" phldr="1"/>
      <dgm:spPr/>
    </dgm:pt>
    <dgm:pt modelId="{1B824F5B-D457-426B-A109-841CC9FC707F}">
      <dgm:prSet phldrT="[Text]"/>
      <dgm:spPr>
        <a:gradFill flip="none" rotWithShape="0">
          <a:gsLst>
            <a:gs pos="0">
              <a:schemeClr val="bg2">
                <a:lumMod val="75000"/>
                <a:shade val="30000"/>
                <a:satMod val="115000"/>
              </a:schemeClr>
            </a:gs>
            <a:gs pos="50000">
              <a:schemeClr val="bg2">
                <a:lumMod val="75000"/>
                <a:shade val="67500"/>
                <a:satMod val="115000"/>
              </a:schemeClr>
            </a:gs>
            <a:gs pos="100000">
              <a:schemeClr val="bg2">
                <a:lumMod val="75000"/>
                <a:shade val="100000"/>
                <a:satMod val="115000"/>
              </a:schemeClr>
            </a:gs>
          </a:gsLst>
          <a:lin ang="0" scaled="1"/>
          <a:tileRect/>
        </a:gradFill>
      </dgm:spPr>
      <dgm:t>
        <a:bodyPr/>
        <a:lstStyle/>
        <a:p>
          <a:r>
            <a:rPr lang="sv-SE" dirty="0" smtClean="0">
              <a:ln w="0">
                <a:solidFill>
                  <a:schemeClr val="bg1"/>
                </a:solidFill>
              </a:ln>
              <a:solidFill>
                <a:schemeClr val="bg1"/>
              </a:solidFill>
              <a:latin typeface="Arial Narrow" panose="020B0606020202030204" pitchFamily="34" charset="0"/>
              <a:cs typeface="Arial" panose="020B0604020202020204" pitchFamily="34" charset="0"/>
            </a:rPr>
            <a:t>Plan data </a:t>
          </a:r>
          <a:br>
            <a:rPr lang="sv-SE" dirty="0" smtClean="0">
              <a:ln w="0">
                <a:solidFill>
                  <a:schemeClr val="bg1"/>
                </a:solidFill>
              </a:ln>
              <a:solidFill>
                <a:schemeClr val="bg1"/>
              </a:solidFill>
              <a:latin typeface="Arial Narrow" panose="020B0606020202030204" pitchFamily="34" charset="0"/>
              <a:cs typeface="Arial" panose="020B0604020202020204" pitchFamily="34" charset="0"/>
            </a:rPr>
          </a:br>
          <a:r>
            <a:rPr lang="sv-SE" dirty="0" smtClean="0">
              <a:ln w="0">
                <a:solidFill>
                  <a:schemeClr val="bg1"/>
                </a:solidFill>
              </a:ln>
              <a:solidFill>
                <a:schemeClr val="bg1"/>
              </a:solidFill>
              <a:latin typeface="Arial Narrow" panose="020B0606020202030204" pitchFamily="34" charset="0"/>
              <a:cs typeface="Arial" panose="020B0604020202020204" pitchFamily="34" charset="0"/>
            </a:rPr>
            <a:t>management</a:t>
          </a:r>
          <a:endParaRPr lang="en-US" dirty="0"/>
        </a:p>
      </dgm:t>
    </dgm:pt>
    <dgm:pt modelId="{84002F32-82E4-4736-B095-7B72193535AD}" type="parTrans" cxnId="{4005D005-70D1-441B-BDFB-041C31DDC427}">
      <dgm:prSet/>
      <dgm:spPr/>
      <dgm:t>
        <a:bodyPr/>
        <a:lstStyle/>
        <a:p>
          <a:endParaRPr lang="en-US"/>
        </a:p>
      </dgm:t>
    </dgm:pt>
    <dgm:pt modelId="{543E22C4-7053-44EF-A971-ACF9236A4081}" type="sibTrans" cxnId="{4005D005-70D1-441B-BDFB-041C31DDC427}">
      <dgm:prSet/>
      <dgm:spPr/>
      <dgm:t>
        <a:bodyPr/>
        <a:lstStyle/>
        <a:p>
          <a:endParaRPr lang="en-US"/>
        </a:p>
      </dgm:t>
    </dgm:pt>
    <dgm:pt modelId="{CE1FE044-842A-4F87-A789-76FC7BE5A638}">
      <dgm:prSet phldrT="[Text]"/>
      <dgm:spPr>
        <a:gradFill flip="none" rotWithShape="0">
          <a:gsLst>
            <a:gs pos="0">
              <a:srgbClr val="669900">
                <a:shade val="30000"/>
                <a:satMod val="115000"/>
              </a:srgbClr>
            </a:gs>
            <a:gs pos="50000">
              <a:srgbClr val="669900">
                <a:shade val="67500"/>
                <a:satMod val="115000"/>
              </a:srgbClr>
            </a:gs>
            <a:gs pos="100000">
              <a:srgbClr val="669900">
                <a:shade val="100000"/>
                <a:satMod val="115000"/>
              </a:srgbClr>
            </a:gs>
          </a:gsLst>
          <a:lin ang="0" scaled="1"/>
          <a:tileRect/>
        </a:gradFill>
      </dgm:spPr>
      <dgm:t>
        <a:bodyPr/>
        <a:lstStyle/>
        <a:p>
          <a:r>
            <a:rPr lang="en-US" dirty="0" smtClean="0">
              <a:ln w="0">
                <a:solidFill>
                  <a:schemeClr val="bg1"/>
                </a:solidFill>
              </a:ln>
              <a:solidFill>
                <a:schemeClr val="bg1"/>
              </a:solidFill>
              <a:latin typeface="Arial Narrow" panose="020B0606020202030204" pitchFamily="34" charset="0"/>
              <a:cs typeface="Arial" panose="020B0604020202020204" pitchFamily="34" charset="0"/>
            </a:rPr>
            <a:t>Collect, </a:t>
          </a:r>
          <a:r>
            <a:rPr lang="en-US" dirty="0" err="1" smtClean="0">
              <a:ln w="0">
                <a:solidFill>
                  <a:schemeClr val="bg1"/>
                </a:solidFill>
              </a:ln>
              <a:solidFill>
                <a:schemeClr val="bg1"/>
              </a:solidFill>
              <a:latin typeface="Arial Narrow" panose="020B0606020202030204" pitchFamily="34" charset="0"/>
              <a:cs typeface="Arial" panose="020B0604020202020204" pitchFamily="34" charset="0"/>
            </a:rPr>
            <a:t>organise</a:t>
          </a:r>
          <a:r>
            <a:rPr lang="en-US" dirty="0" smtClean="0">
              <a:ln w="0">
                <a:solidFill>
                  <a:schemeClr val="bg1"/>
                </a:solidFill>
              </a:ln>
              <a:solidFill>
                <a:schemeClr val="bg1"/>
              </a:solidFill>
              <a:latin typeface="Arial Narrow" panose="020B0606020202030204" pitchFamily="34" charset="0"/>
              <a:cs typeface="Arial" panose="020B0604020202020204" pitchFamily="34" charset="0"/>
            </a:rPr>
            <a:t>, and store data</a:t>
          </a:r>
          <a:endParaRPr lang="en-US" dirty="0"/>
        </a:p>
      </dgm:t>
    </dgm:pt>
    <dgm:pt modelId="{90159C3B-0552-4A08-B7DD-C0DE5CE21CCB}" type="parTrans" cxnId="{2D1F5437-0368-466A-9B4A-03074458D2A8}">
      <dgm:prSet/>
      <dgm:spPr/>
      <dgm:t>
        <a:bodyPr/>
        <a:lstStyle/>
        <a:p>
          <a:endParaRPr lang="en-US"/>
        </a:p>
      </dgm:t>
    </dgm:pt>
    <dgm:pt modelId="{733B38EC-CFE0-473F-8BE5-CB30971707F1}" type="sibTrans" cxnId="{2D1F5437-0368-466A-9B4A-03074458D2A8}">
      <dgm:prSet/>
      <dgm:spPr/>
      <dgm:t>
        <a:bodyPr/>
        <a:lstStyle/>
        <a:p>
          <a:endParaRPr lang="en-US"/>
        </a:p>
      </dgm:t>
    </dgm:pt>
    <dgm:pt modelId="{DC79365D-9DE0-47CA-86E6-9AEC90E7F1E1}">
      <dgm:prSet phldrT="[Text]"/>
      <dgm:spPr>
        <a:gradFill flip="none" rotWithShape="0">
          <a:gsLst>
            <a:gs pos="0">
              <a:srgbClr val="009999">
                <a:shade val="30000"/>
                <a:satMod val="115000"/>
              </a:srgbClr>
            </a:gs>
            <a:gs pos="50000">
              <a:srgbClr val="009999">
                <a:shade val="67500"/>
                <a:satMod val="115000"/>
              </a:srgbClr>
            </a:gs>
            <a:gs pos="100000">
              <a:srgbClr val="009999">
                <a:shade val="100000"/>
                <a:satMod val="115000"/>
              </a:srgbClr>
            </a:gs>
          </a:gsLst>
          <a:lin ang="0" scaled="1"/>
          <a:tileRect/>
        </a:gradFill>
      </dgm:spPr>
      <dgm:t>
        <a:bodyPr/>
        <a:lstStyle/>
        <a:p>
          <a:r>
            <a:rPr lang="en-US" dirty="0" smtClean="0">
              <a:ln w="0">
                <a:solidFill>
                  <a:schemeClr val="bg1"/>
                </a:solidFill>
              </a:ln>
              <a:solidFill>
                <a:schemeClr val="bg1"/>
              </a:solidFill>
              <a:latin typeface="Arial Narrow" panose="020B0606020202030204" pitchFamily="34" charset="0"/>
              <a:cs typeface="Arial" panose="020B0604020202020204" pitchFamily="34" charset="0"/>
            </a:rPr>
            <a:t>Process and</a:t>
          </a:r>
        </a:p>
        <a:p>
          <a:r>
            <a:rPr lang="en-US" dirty="0" err="1" smtClean="0">
              <a:ln w="0">
                <a:solidFill>
                  <a:schemeClr val="bg1"/>
                </a:solidFill>
              </a:ln>
              <a:solidFill>
                <a:schemeClr val="bg1"/>
              </a:solidFill>
              <a:latin typeface="Arial Narrow" panose="020B0606020202030204" pitchFamily="34" charset="0"/>
              <a:cs typeface="Arial" panose="020B0604020202020204" pitchFamily="34" charset="0"/>
            </a:rPr>
            <a:t>analyse</a:t>
          </a:r>
          <a:r>
            <a:rPr lang="en-US" dirty="0" smtClean="0">
              <a:ln w="0">
                <a:solidFill>
                  <a:schemeClr val="bg1"/>
                </a:solidFill>
              </a:ln>
              <a:solidFill>
                <a:schemeClr val="bg1"/>
              </a:solidFill>
              <a:latin typeface="Arial Narrow" panose="020B0606020202030204" pitchFamily="34" charset="0"/>
              <a:cs typeface="Arial" panose="020B0604020202020204" pitchFamily="34" charset="0"/>
            </a:rPr>
            <a:t> data</a:t>
          </a:r>
          <a:endParaRPr lang="en-US" dirty="0"/>
        </a:p>
      </dgm:t>
    </dgm:pt>
    <dgm:pt modelId="{CD98233A-6770-40C6-8CC9-50DC0EECA75E}" type="parTrans" cxnId="{11B04E9F-2DF6-427F-9188-A5BE7E0099C6}">
      <dgm:prSet/>
      <dgm:spPr/>
      <dgm:t>
        <a:bodyPr/>
        <a:lstStyle/>
        <a:p>
          <a:endParaRPr lang="en-US"/>
        </a:p>
      </dgm:t>
    </dgm:pt>
    <dgm:pt modelId="{02C40F9B-B879-4185-893B-4B37FA6661C0}" type="sibTrans" cxnId="{11B04E9F-2DF6-427F-9188-A5BE7E0099C6}">
      <dgm:prSet/>
      <dgm:spPr/>
      <dgm:t>
        <a:bodyPr/>
        <a:lstStyle/>
        <a:p>
          <a:endParaRPr lang="en-US"/>
        </a:p>
      </dgm:t>
    </dgm:pt>
    <dgm:pt modelId="{6AF1B40B-10B5-45DC-823D-0C5FCE56B34B}">
      <dgm:prSet/>
      <dgm:spPr>
        <a:gradFill flip="none" rotWithShape="0">
          <a:gsLst>
            <a:gs pos="0">
              <a:srgbClr val="FFC000">
                <a:shade val="30000"/>
                <a:satMod val="115000"/>
              </a:srgbClr>
            </a:gs>
            <a:gs pos="50000">
              <a:srgbClr val="FFC000">
                <a:shade val="67500"/>
                <a:satMod val="115000"/>
              </a:srgbClr>
            </a:gs>
            <a:gs pos="100000">
              <a:srgbClr val="FFC000">
                <a:shade val="100000"/>
                <a:satMod val="115000"/>
              </a:srgbClr>
            </a:gs>
          </a:gsLst>
          <a:lin ang="0" scaled="1"/>
          <a:tileRect/>
        </a:gradFill>
      </dgm:spPr>
      <dgm:t>
        <a:bodyPr/>
        <a:lstStyle/>
        <a:p>
          <a:r>
            <a:rPr lang="en-US" dirty="0" smtClean="0">
              <a:ln w="0">
                <a:solidFill>
                  <a:schemeClr val="bg1"/>
                </a:solidFill>
              </a:ln>
              <a:solidFill>
                <a:schemeClr val="bg1"/>
              </a:solidFill>
              <a:latin typeface="Arial Narrow" panose="020B0606020202030204" pitchFamily="34" charset="0"/>
              <a:cs typeface="Arial" panose="020B0604020202020204" pitchFamily="34" charset="0"/>
            </a:rPr>
            <a:t>Archive and preserve data</a:t>
          </a:r>
          <a:endParaRPr lang="en-US" dirty="0"/>
        </a:p>
      </dgm:t>
    </dgm:pt>
    <dgm:pt modelId="{2EAB3C0E-EE41-404D-8B6C-E08E4643A807}" type="parTrans" cxnId="{93CDD4B1-F8BD-465F-8D2F-E4FFA539E0AA}">
      <dgm:prSet/>
      <dgm:spPr/>
      <dgm:t>
        <a:bodyPr/>
        <a:lstStyle/>
        <a:p>
          <a:endParaRPr lang="en-US"/>
        </a:p>
      </dgm:t>
    </dgm:pt>
    <dgm:pt modelId="{A4C08708-3549-4325-B3CB-A74D198D0141}" type="sibTrans" cxnId="{93CDD4B1-F8BD-465F-8D2F-E4FFA539E0AA}">
      <dgm:prSet/>
      <dgm:spPr/>
      <dgm:t>
        <a:bodyPr/>
        <a:lstStyle/>
        <a:p>
          <a:endParaRPr lang="en-US"/>
        </a:p>
      </dgm:t>
    </dgm:pt>
    <dgm:pt modelId="{00B20644-0A59-4318-BA51-E912230A709B}">
      <dgm:prSet/>
      <dgm:spPr>
        <a:gradFill flip="none" rotWithShape="0">
          <a:gsLst>
            <a:gs pos="0">
              <a:srgbClr val="008000">
                <a:shade val="30000"/>
                <a:satMod val="115000"/>
              </a:srgbClr>
            </a:gs>
            <a:gs pos="50000">
              <a:srgbClr val="008000">
                <a:shade val="67500"/>
                <a:satMod val="115000"/>
              </a:srgbClr>
            </a:gs>
            <a:gs pos="100000">
              <a:srgbClr val="008000">
                <a:shade val="100000"/>
                <a:satMod val="115000"/>
              </a:srgbClr>
            </a:gs>
          </a:gsLst>
          <a:lin ang="0" scaled="1"/>
          <a:tileRect/>
        </a:gradFill>
      </dgm:spPr>
      <dgm:t>
        <a:bodyPr/>
        <a:lstStyle/>
        <a:p>
          <a:r>
            <a:rPr lang="en-US" dirty="0" smtClean="0">
              <a:ln w="0">
                <a:solidFill>
                  <a:schemeClr val="bg1"/>
                </a:solidFill>
              </a:ln>
              <a:solidFill>
                <a:schemeClr val="bg1"/>
              </a:solidFill>
              <a:latin typeface="Arial Narrow" panose="020B0606020202030204" pitchFamily="34" charset="0"/>
              <a:cs typeface="Arial" panose="020B0604020202020204" pitchFamily="34" charset="0"/>
            </a:rPr>
            <a:t>Share and publish data</a:t>
          </a:r>
          <a:endParaRPr lang="en-US" dirty="0"/>
        </a:p>
      </dgm:t>
    </dgm:pt>
    <dgm:pt modelId="{E1327AEA-A3F7-4458-B482-850F24DC8F05}" type="parTrans" cxnId="{7B58211F-3C0E-49D5-B494-04DC1DB72147}">
      <dgm:prSet/>
      <dgm:spPr/>
      <dgm:t>
        <a:bodyPr/>
        <a:lstStyle/>
        <a:p>
          <a:endParaRPr lang="en-US"/>
        </a:p>
      </dgm:t>
    </dgm:pt>
    <dgm:pt modelId="{2AC5E54B-E3CE-473A-8C7E-ADFA3B2759ED}" type="sibTrans" cxnId="{7B58211F-3C0E-49D5-B494-04DC1DB72147}">
      <dgm:prSet/>
      <dgm:spPr/>
      <dgm:t>
        <a:bodyPr/>
        <a:lstStyle/>
        <a:p>
          <a:endParaRPr lang="en-US"/>
        </a:p>
      </dgm:t>
    </dgm:pt>
    <dgm:pt modelId="{92EF0D65-7C7F-4CCB-955B-7EA7BEFC082D}">
      <dgm:prSet/>
      <dgm:spPr>
        <a:gradFill flip="none" rotWithShape="0">
          <a:gsLst>
            <a:gs pos="0">
              <a:srgbClr val="008080">
                <a:shade val="30000"/>
                <a:satMod val="115000"/>
              </a:srgbClr>
            </a:gs>
            <a:gs pos="50000">
              <a:srgbClr val="008080">
                <a:shade val="67500"/>
                <a:satMod val="115000"/>
              </a:srgbClr>
            </a:gs>
            <a:gs pos="100000">
              <a:srgbClr val="008080">
                <a:shade val="100000"/>
                <a:satMod val="115000"/>
              </a:srgbClr>
            </a:gs>
          </a:gsLst>
          <a:lin ang="0" scaled="1"/>
          <a:tileRect/>
        </a:gradFill>
      </dgm:spPr>
      <dgm:t>
        <a:bodyPr/>
        <a:lstStyle/>
        <a:p>
          <a:r>
            <a:rPr lang="sv-SE" dirty="0" err="1" smtClean="0">
              <a:ln w="0">
                <a:solidFill>
                  <a:schemeClr val="bg1"/>
                </a:solidFill>
              </a:ln>
              <a:solidFill>
                <a:schemeClr val="bg1"/>
              </a:solidFill>
              <a:latin typeface="Arial Narrow" panose="020B0606020202030204" pitchFamily="34" charset="0"/>
              <a:cs typeface="Arial" panose="020B0604020202020204" pitchFamily="34" charset="0"/>
            </a:rPr>
            <a:t>Discover</a:t>
          </a:r>
          <a:r>
            <a:rPr lang="sv-SE" dirty="0" smtClean="0">
              <a:ln w="0">
                <a:solidFill>
                  <a:schemeClr val="bg1"/>
                </a:solidFill>
              </a:ln>
              <a:solidFill>
                <a:schemeClr val="bg1"/>
              </a:solidFill>
              <a:latin typeface="Arial Narrow" panose="020B0606020202030204" pitchFamily="34" charset="0"/>
              <a:cs typeface="Arial" panose="020B0604020202020204" pitchFamily="34" charset="0"/>
            </a:rPr>
            <a:t>, </a:t>
          </a:r>
          <a:br>
            <a:rPr lang="sv-SE" dirty="0" smtClean="0">
              <a:ln w="0">
                <a:solidFill>
                  <a:schemeClr val="bg1"/>
                </a:solidFill>
              </a:ln>
              <a:solidFill>
                <a:schemeClr val="bg1"/>
              </a:solidFill>
              <a:latin typeface="Arial Narrow" panose="020B0606020202030204" pitchFamily="34" charset="0"/>
              <a:cs typeface="Arial" panose="020B0604020202020204" pitchFamily="34" charset="0"/>
            </a:rPr>
          </a:br>
          <a:r>
            <a:rPr lang="sv-SE" dirty="0" err="1" smtClean="0">
              <a:ln w="0">
                <a:solidFill>
                  <a:schemeClr val="bg1"/>
                </a:solidFill>
              </a:ln>
              <a:solidFill>
                <a:schemeClr val="bg1"/>
              </a:solidFill>
              <a:latin typeface="Arial Narrow" panose="020B0606020202030204" pitchFamily="34" charset="0"/>
              <a:cs typeface="Arial" panose="020B0604020202020204" pitchFamily="34" charset="0"/>
            </a:rPr>
            <a:t>reuse</a:t>
          </a:r>
          <a:r>
            <a:rPr lang="sv-SE" dirty="0" smtClean="0">
              <a:ln w="0">
                <a:solidFill>
                  <a:schemeClr val="bg1"/>
                </a:solidFill>
              </a:ln>
              <a:solidFill>
                <a:schemeClr val="bg1"/>
              </a:solidFill>
              <a:latin typeface="Arial Narrow" panose="020B0606020202030204" pitchFamily="34" charset="0"/>
              <a:cs typeface="Arial" panose="020B0604020202020204" pitchFamily="34" charset="0"/>
            </a:rPr>
            <a:t>, and </a:t>
          </a:r>
          <a:br>
            <a:rPr lang="sv-SE" dirty="0" smtClean="0">
              <a:ln w="0">
                <a:solidFill>
                  <a:schemeClr val="bg1"/>
                </a:solidFill>
              </a:ln>
              <a:solidFill>
                <a:schemeClr val="bg1"/>
              </a:solidFill>
              <a:latin typeface="Arial Narrow" panose="020B0606020202030204" pitchFamily="34" charset="0"/>
              <a:cs typeface="Arial" panose="020B0604020202020204" pitchFamily="34" charset="0"/>
            </a:rPr>
          </a:br>
          <a:r>
            <a:rPr lang="sv-SE" dirty="0" err="1" smtClean="0">
              <a:ln w="0">
                <a:solidFill>
                  <a:schemeClr val="bg1"/>
                </a:solidFill>
              </a:ln>
              <a:solidFill>
                <a:schemeClr val="bg1"/>
              </a:solidFill>
              <a:latin typeface="Arial Narrow" panose="020B0606020202030204" pitchFamily="34" charset="0"/>
              <a:cs typeface="Arial" panose="020B0604020202020204" pitchFamily="34" charset="0"/>
            </a:rPr>
            <a:t>cite</a:t>
          </a:r>
          <a:r>
            <a:rPr lang="sv-SE" dirty="0" smtClean="0">
              <a:ln w="0">
                <a:solidFill>
                  <a:schemeClr val="bg1"/>
                </a:solidFill>
              </a:ln>
              <a:solidFill>
                <a:schemeClr val="bg1"/>
              </a:solidFill>
              <a:latin typeface="Arial Narrow" panose="020B0606020202030204" pitchFamily="34" charset="0"/>
              <a:cs typeface="Arial" panose="020B0604020202020204" pitchFamily="34" charset="0"/>
            </a:rPr>
            <a:t> data</a:t>
          </a:r>
          <a:endParaRPr lang="en-US" dirty="0"/>
        </a:p>
      </dgm:t>
    </dgm:pt>
    <dgm:pt modelId="{6517B768-0515-4C5A-A30F-C4108472DBED}" type="parTrans" cxnId="{7BD31561-2595-4613-84DF-FD44DC5F42F6}">
      <dgm:prSet/>
      <dgm:spPr/>
      <dgm:t>
        <a:bodyPr/>
        <a:lstStyle/>
        <a:p>
          <a:endParaRPr lang="en-US"/>
        </a:p>
      </dgm:t>
    </dgm:pt>
    <dgm:pt modelId="{74813310-8400-4240-AFC6-0CB3D4E40FFB}" type="sibTrans" cxnId="{7BD31561-2595-4613-84DF-FD44DC5F42F6}">
      <dgm:prSet/>
      <dgm:spPr/>
      <dgm:t>
        <a:bodyPr/>
        <a:lstStyle/>
        <a:p>
          <a:endParaRPr lang="en-US"/>
        </a:p>
      </dgm:t>
    </dgm:pt>
    <dgm:pt modelId="{4D2845A9-E627-40FC-91DF-71521BA38391}" type="pres">
      <dgm:prSet presAssocID="{9D2041DE-FCB8-4B0A-A09E-98EFDBB654A6}" presName="Name0" presStyleCnt="0">
        <dgm:presLayoutVars>
          <dgm:dir/>
          <dgm:animLvl val="lvl"/>
          <dgm:resizeHandles val="exact"/>
        </dgm:presLayoutVars>
      </dgm:prSet>
      <dgm:spPr/>
    </dgm:pt>
    <dgm:pt modelId="{996F638C-7560-484F-8B32-824E749E7CFB}" type="pres">
      <dgm:prSet presAssocID="{1B824F5B-D457-426B-A109-841CC9FC707F}" presName="parTxOnly" presStyleLbl="node1" presStyleIdx="0" presStyleCnt="6">
        <dgm:presLayoutVars>
          <dgm:chMax val="0"/>
          <dgm:chPref val="0"/>
          <dgm:bulletEnabled val="1"/>
        </dgm:presLayoutVars>
      </dgm:prSet>
      <dgm:spPr/>
      <dgm:t>
        <a:bodyPr/>
        <a:lstStyle/>
        <a:p>
          <a:endParaRPr lang="en-US"/>
        </a:p>
      </dgm:t>
    </dgm:pt>
    <dgm:pt modelId="{35F4DDFB-FE9C-4CE3-95DF-54A686CF0918}" type="pres">
      <dgm:prSet presAssocID="{543E22C4-7053-44EF-A971-ACF9236A4081}" presName="parTxOnlySpace" presStyleCnt="0"/>
      <dgm:spPr/>
    </dgm:pt>
    <dgm:pt modelId="{EFF43E2E-E7D8-41D3-91C6-5589E457C68C}" type="pres">
      <dgm:prSet presAssocID="{CE1FE044-842A-4F87-A789-76FC7BE5A638}" presName="parTxOnly" presStyleLbl="node1" presStyleIdx="1" presStyleCnt="6">
        <dgm:presLayoutVars>
          <dgm:chMax val="0"/>
          <dgm:chPref val="0"/>
          <dgm:bulletEnabled val="1"/>
        </dgm:presLayoutVars>
      </dgm:prSet>
      <dgm:spPr/>
      <dgm:t>
        <a:bodyPr/>
        <a:lstStyle/>
        <a:p>
          <a:endParaRPr lang="en-US"/>
        </a:p>
      </dgm:t>
    </dgm:pt>
    <dgm:pt modelId="{B5A95611-510D-429B-BBD5-40B9E1603077}" type="pres">
      <dgm:prSet presAssocID="{733B38EC-CFE0-473F-8BE5-CB30971707F1}" presName="parTxOnlySpace" presStyleCnt="0"/>
      <dgm:spPr/>
    </dgm:pt>
    <dgm:pt modelId="{4F9993B7-6CCC-4301-AF78-CAFB119B5888}" type="pres">
      <dgm:prSet presAssocID="{DC79365D-9DE0-47CA-86E6-9AEC90E7F1E1}" presName="parTxOnly" presStyleLbl="node1" presStyleIdx="2" presStyleCnt="6">
        <dgm:presLayoutVars>
          <dgm:chMax val="0"/>
          <dgm:chPref val="0"/>
          <dgm:bulletEnabled val="1"/>
        </dgm:presLayoutVars>
      </dgm:prSet>
      <dgm:spPr/>
      <dgm:t>
        <a:bodyPr/>
        <a:lstStyle/>
        <a:p>
          <a:endParaRPr lang="en-US"/>
        </a:p>
      </dgm:t>
    </dgm:pt>
    <dgm:pt modelId="{7AF487E9-2287-4DB5-A5CF-EAB704BFD156}" type="pres">
      <dgm:prSet presAssocID="{02C40F9B-B879-4185-893B-4B37FA6661C0}" presName="parTxOnlySpace" presStyleCnt="0"/>
      <dgm:spPr/>
    </dgm:pt>
    <dgm:pt modelId="{3156D9CB-FFFC-4A1C-9C16-90D689B12294}" type="pres">
      <dgm:prSet presAssocID="{6AF1B40B-10B5-45DC-823D-0C5FCE56B34B}" presName="parTxOnly" presStyleLbl="node1" presStyleIdx="3" presStyleCnt="6">
        <dgm:presLayoutVars>
          <dgm:chMax val="0"/>
          <dgm:chPref val="0"/>
          <dgm:bulletEnabled val="1"/>
        </dgm:presLayoutVars>
      </dgm:prSet>
      <dgm:spPr/>
      <dgm:t>
        <a:bodyPr/>
        <a:lstStyle/>
        <a:p>
          <a:endParaRPr lang="en-US"/>
        </a:p>
      </dgm:t>
    </dgm:pt>
    <dgm:pt modelId="{3EF8FE99-3297-469B-A3AB-0791E2A446A8}" type="pres">
      <dgm:prSet presAssocID="{A4C08708-3549-4325-B3CB-A74D198D0141}" presName="parTxOnlySpace" presStyleCnt="0"/>
      <dgm:spPr/>
    </dgm:pt>
    <dgm:pt modelId="{9609138D-87CC-4831-9BA6-A99832C0A295}" type="pres">
      <dgm:prSet presAssocID="{00B20644-0A59-4318-BA51-E912230A709B}" presName="parTxOnly" presStyleLbl="node1" presStyleIdx="4" presStyleCnt="6">
        <dgm:presLayoutVars>
          <dgm:chMax val="0"/>
          <dgm:chPref val="0"/>
          <dgm:bulletEnabled val="1"/>
        </dgm:presLayoutVars>
      </dgm:prSet>
      <dgm:spPr/>
      <dgm:t>
        <a:bodyPr/>
        <a:lstStyle/>
        <a:p>
          <a:endParaRPr lang="en-US"/>
        </a:p>
      </dgm:t>
    </dgm:pt>
    <dgm:pt modelId="{7468C93C-20DE-4469-9B95-13D95241941D}" type="pres">
      <dgm:prSet presAssocID="{2AC5E54B-E3CE-473A-8C7E-ADFA3B2759ED}" presName="parTxOnlySpace" presStyleCnt="0"/>
      <dgm:spPr/>
    </dgm:pt>
    <dgm:pt modelId="{3659A7E7-F9E7-4AEF-AF83-62C5ACA41D31}" type="pres">
      <dgm:prSet presAssocID="{92EF0D65-7C7F-4CCB-955B-7EA7BEFC082D}" presName="parTxOnly" presStyleLbl="node1" presStyleIdx="5" presStyleCnt="6">
        <dgm:presLayoutVars>
          <dgm:chMax val="0"/>
          <dgm:chPref val="0"/>
          <dgm:bulletEnabled val="1"/>
        </dgm:presLayoutVars>
      </dgm:prSet>
      <dgm:spPr/>
      <dgm:t>
        <a:bodyPr/>
        <a:lstStyle/>
        <a:p>
          <a:endParaRPr lang="en-US"/>
        </a:p>
      </dgm:t>
    </dgm:pt>
  </dgm:ptLst>
  <dgm:cxnLst>
    <dgm:cxn modelId="{4CB33598-8CFF-4C90-A24A-C76905CF97FF}" type="presOf" srcId="{CE1FE044-842A-4F87-A789-76FC7BE5A638}" destId="{EFF43E2E-E7D8-41D3-91C6-5589E457C68C}" srcOrd="0" destOrd="0" presId="urn:microsoft.com/office/officeart/2005/8/layout/chevron1"/>
    <dgm:cxn modelId="{4005D005-70D1-441B-BDFB-041C31DDC427}" srcId="{9D2041DE-FCB8-4B0A-A09E-98EFDBB654A6}" destId="{1B824F5B-D457-426B-A109-841CC9FC707F}" srcOrd="0" destOrd="0" parTransId="{84002F32-82E4-4736-B095-7B72193535AD}" sibTransId="{543E22C4-7053-44EF-A971-ACF9236A4081}"/>
    <dgm:cxn modelId="{2D1F5437-0368-466A-9B4A-03074458D2A8}" srcId="{9D2041DE-FCB8-4B0A-A09E-98EFDBB654A6}" destId="{CE1FE044-842A-4F87-A789-76FC7BE5A638}" srcOrd="1" destOrd="0" parTransId="{90159C3B-0552-4A08-B7DD-C0DE5CE21CCB}" sibTransId="{733B38EC-CFE0-473F-8BE5-CB30971707F1}"/>
    <dgm:cxn modelId="{EBFC19C9-CE9B-4152-9D3D-0620EAB80AF7}" type="presOf" srcId="{1B824F5B-D457-426B-A109-841CC9FC707F}" destId="{996F638C-7560-484F-8B32-824E749E7CFB}" srcOrd="0" destOrd="0" presId="urn:microsoft.com/office/officeart/2005/8/layout/chevron1"/>
    <dgm:cxn modelId="{7EADB13D-2037-48E9-97D1-E1ABB40A9807}" type="presOf" srcId="{DC79365D-9DE0-47CA-86E6-9AEC90E7F1E1}" destId="{4F9993B7-6CCC-4301-AF78-CAFB119B5888}" srcOrd="0" destOrd="0" presId="urn:microsoft.com/office/officeart/2005/8/layout/chevron1"/>
    <dgm:cxn modelId="{B6FA2010-F0D9-42BD-AB31-D1BA545FDCAE}" type="presOf" srcId="{00B20644-0A59-4318-BA51-E912230A709B}" destId="{9609138D-87CC-4831-9BA6-A99832C0A295}" srcOrd="0" destOrd="0" presId="urn:microsoft.com/office/officeart/2005/8/layout/chevron1"/>
    <dgm:cxn modelId="{7B58211F-3C0E-49D5-B494-04DC1DB72147}" srcId="{9D2041DE-FCB8-4B0A-A09E-98EFDBB654A6}" destId="{00B20644-0A59-4318-BA51-E912230A709B}" srcOrd="4" destOrd="0" parTransId="{E1327AEA-A3F7-4458-B482-850F24DC8F05}" sibTransId="{2AC5E54B-E3CE-473A-8C7E-ADFA3B2759ED}"/>
    <dgm:cxn modelId="{93CDD4B1-F8BD-465F-8D2F-E4FFA539E0AA}" srcId="{9D2041DE-FCB8-4B0A-A09E-98EFDBB654A6}" destId="{6AF1B40B-10B5-45DC-823D-0C5FCE56B34B}" srcOrd="3" destOrd="0" parTransId="{2EAB3C0E-EE41-404D-8B6C-E08E4643A807}" sibTransId="{A4C08708-3549-4325-B3CB-A74D198D0141}"/>
    <dgm:cxn modelId="{20BBF208-4A1A-4DB6-8FA6-23212BE4D252}" type="presOf" srcId="{92EF0D65-7C7F-4CCB-955B-7EA7BEFC082D}" destId="{3659A7E7-F9E7-4AEF-AF83-62C5ACA41D31}" srcOrd="0" destOrd="0" presId="urn:microsoft.com/office/officeart/2005/8/layout/chevron1"/>
    <dgm:cxn modelId="{5E4F890A-211B-4B9F-8638-2086F0BEF4CC}" type="presOf" srcId="{9D2041DE-FCB8-4B0A-A09E-98EFDBB654A6}" destId="{4D2845A9-E627-40FC-91DF-71521BA38391}" srcOrd="0" destOrd="0" presId="urn:microsoft.com/office/officeart/2005/8/layout/chevron1"/>
    <dgm:cxn modelId="{E7F77A7B-8C13-4B8A-A819-05BDB72CF581}" type="presOf" srcId="{6AF1B40B-10B5-45DC-823D-0C5FCE56B34B}" destId="{3156D9CB-FFFC-4A1C-9C16-90D689B12294}" srcOrd="0" destOrd="0" presId="urn:microsoft.com/office/officeart/2005/8/layout/chevron1"/>
    <dgm:cxn modelId="{7BD31561-2595-4613-84DF-FD44DC5F42F6}" srcId="{9D2041DE-FCB8-4B0A-A09E-98EFDBB654A6}" destId="{92EF0D65-7C7F-4CCB-955B-7EA7BEFC082D}" srcOrd="5" destOrd="0" parTransId="{6517B768-0515-4C5A-A30F-C4108472DBED}" sibTransId="{74813310-8400-4240-AFC6-0CB3D4E40FFB}"/>
    <dgm:cxn modelId="{11B04E9F-2DF6-427F-9188-A5BE7E0099C6}" srcId="{9D2041DE-FCB8-4B0A-A09E-98EFDBB654A6}" destId="{DC79365D-9DE0-47CA-86E6-9AEC90E7F1E1}" srcOrd="2" destOrd="0" parTransId="{CD98233A-6770-40C6-8CC9-50DC0EECA75E}" sibTransId="{02C40F9B-B879-4185-893B-4B37FA6661C0}"/>
    <dgm:cxn modelId="{6FCC9B90-BFE3-4B2D-82C4-C11AC2985626}" type="presParOf" srcId="{4D2845A9-E627-40FC-91DF-71521BA38391}" destId="{996F638C-7560-484F-8B32-824E749E7CFB}" srcOrd="0" destOrd="0" presId="urn:microsoft.com/office/officeart/2005/8/layout/chevron1"/>
    <dgm:cxn modelId="{896A59D2-C5C7-4844-A716-92F4BF3266C3}" type="presParOf" srcId="{4D2845A9-E627-40FC-91DF-71521BA38391}" destId="{35F4DDFB-FE9C-4CE3-95DF-54A686CF0918}" srcOrd="1" destOrd="0" presId="urn:microsoft.com/office/officeart/2005/8/layout/chevron1"/>
    <dgm:cxn modelId="{93849313-4F8B-402B-A790-A1C29A61CBC8}" type="presParOf" srcId="{4D2845A9-E627-40FC-91DF-71521BA38391}" destId="{EFF43E2E-E7D8-41D3-91C6-5589E457C68C}" srcOrd="2" destOrd="0" presId="urn:microsoft.com/office/officeart/2005/8/layout/chevron1"/>
    <dgm:cxn modelId="{DC28CAF4-1A06-4442-ACB9-A8766EC0BEA3}" type="presParOf" srcId="{4D2845A9-E627-40FC-91DF-71521BA38391}" destId="{B5A95611-510D-429B-BBD5-40B9E1603077}" srcOrd="3" destOrd="0" presId="urn:microsoft.com/office/officeart/2005/8/layout/chevron1"/>
    <dgm:cxn modelId="{A1B2F1F1-E3AC-42BA-89DD-76BDE3193D3B}" type="presParOf" srcId="{4D2845A9-E627-40FC-91DF-71521BA38391}" destId="{4F9993B7-6CCC-4301-AF78-CAFB119B5888}" srcOrd="4" destOrd="0" presId="urn:microsoft.com/office/officeart/2005/8/layout/chevron1"/>
    <dgm:cxn modelId="{007146BF-3536-4EC8-816D-31B021999D04}" type="presParOf" srcId="{4D2845A9-E627-40FC-91DF-71521BA38391}" destId="{7AF487E9-2287-4DB5-A5CF-EAB704BFD156}" srcOrd="5" destOrd="0" presId="urn:microsoft.com/office/officeart/2005/8/layout/chevron1"/>
    <dgm:cxn modelId="{051FDA9D-01D1-48ED-A490-AFCF9287B1C1}" type="presParOf" srcId="{4D2845A9-E627-40FC-91DF-71521BA38391}" destId="{3156D9CB-FFFC-4A1C-9C16-90D689B12294}" srcOrd="6" destOrd="0" presId="urn:microsoft.com/office/officeart/2005/8/layout/chevron1"/>
    <dgm:cxn modelId="{FC240594-56D9-4DA4-B4DA-C5B96602D070}" type="presParOf" srcId="{4D2845A9-E627-40FC-91DF-71521BA38391}" destId="{3EF8FE99-3297-469B-A3AB-0791E2A446A8}" srcOrd="7" destOrd="0" presId="urn:microsoft.com/office/officeart/2005/8/layout/chevron1"/>
    <dgm:cxn modelId="{0D6E1C79-BD29-4E71-8E6D-059643055704}" type="presParOf" srcId="{4D2845A9-E627-40FC-91DF-71521BA38391}" destId="{9609138D-87CC-4831-9BA6-A99832C0A295}" srcOrd="8" destOrd="0" presId="urn:microsoft.com/office/officeart/2005/8/layout/chevron1"/>
    <dgm:cxn modelId="{0D0F6955-A804-4D29-B71E-02A4D9C6F1A3}" type="presParOf" srcId="{4D2845A9-E627-40FC-91DF-71521BA38391}" destId="{7468C93C-20DE-4469-9B95-13D95241941D}" srcOrd="9" destOrd="0" presId="urn:microsoft.com/office/officeart/2005/8/layout/chevron1"/>
    <dgm:cxn modelId="{A3523006-F2DA-4EFB-A342-357262CE9A6F}" type="presParOf" srcId="{4D2845A9-E627-40FC-91DF-71521BA38391}" destId="{3659A7E7-F9E7-4AEF-AF83-62C5ACA41D31}"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1B293B-BB68-4BDB-BEB6-ED31538EF57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sv-SE"/>
        </a:p>
      </dgm:t>
    </dgm:pt>
    <dgm:pt modelId="{3A18147F-9C23-448C-9DE1-181AC15F124A}">
      <dgm:prSet phldrT="[Text]" custT="1"/>
      <dgm:spPr/>
      <dgm:t>
        <a:bodyPr/>
        <a:lstStyle/>
        <a:p>
          <a:r>
            <a:rPr lang="sv-SE" sz="3200" dirty="0" smtClean="0"/>
            <a:t>Pro Vice-Chancellor</a:t>
          </a:r>
          <a:endParaRPr lang="sv-SE" sz="3200" dirty="0"/>
        </a:p>
      </dgm:t>
    </dgm:pt>
    <dgm:pt modelId="{9D4F2B0D-BEC6-4025-A4A3-BED05BC900F9}" type="parTrans" cxnId="{290CD94D-C091-46C7-9C37-43776691A9BB}">
      <dgm:prSet/>
      <dgm:spPr/>
      <dgm:t>
        <a:bodyPr/>
        <a:lstStyle/>
        <a:p>
          <a:endParaRPr lang="sv-SE" sz="1200"/>
        </a:p>
      </dgm:t>
    </dgm:pt>
    <dgm:pt modelId="{1D02234A-7DA4-4549-A9D2-01CDF323770C}" type="sibTrans" cxnId="{290CD94D-C091-46C7-9C37-43776691A9BB}">
      <dgm:prSet/>
      <dgm:spPr/>
      <dgm:t>
        <a:bodyPr/>
        <a:lstStyle/>
        <a:p>
          <a:endParaRPr lang="sv-SE" sz="1200"/>
        </a:p>
      </dgm:t>
    </dgm:pt>
    <dgm:pt modelId="{DC8DF648-CD8D-4E30-8C7D-7F1F5CF401BC}">
      <dgm:prSet phldrT="[Text]" custT="1"/>
      <dgm:spPr/>
      <dgm:t>
        <a:bodyPr/>
        <a:lstStyle/>
        <a:p>
          <a:pPr>
            <a:spcAft>
              <a:spcPts val="0"/>
            </a:spcAft>
          </a:pPr>
          <a:r>
            <a:rPr lang="sv-SE" sz="3200" dirty="0" err="1" smtClean="0"/>
            <a:t>Head</a:t>
          </a:r>
          <a:r>
            <a:rPr lang="sv-SE" sz="3200" dirty="0" smtClean="0"/>
            <a:t> </a:t>
          </a:r>
          <a:r>
            <a:rPr lang="sv-SE" sz="3200" dirty="0" err="1" smtClean="0"/>
            <a:t>of</a:t>
          </a:r>
          <a:r>
            <a:rPr lang="sv-SE" sz="3200" dirty="0" smtClean="0"/>
            <a:t> </a:t>
          </a:r>
        </a:p>
        <a:p>
          <a:pPr>
            <a:spcAft>
              <a:spcPts val="0"/>
            </a:spcAft>
          </a:pPr>
          <a:r>
            <a:rPr lang="sv-SE" sz="3200" dirty="0" err="1" smtClean="0"/>
            <a:t>Library</a:t>
          </a:r>
          <a:endParaRPr lang="sv-SE" sz="3200" dirty="0"/>
        </a:p>
      </dgm:t>
    </dgm:pt>
    <dgm:pt modelId="{81969A34-CA17-42DC-905F-D8708FCD1C14}" type="parTrans" cxnId="{3D08BF21-9B2D-4504-B676-E5C9622A482F}">
      <dgm:prSet/>
      <dgm:spPr/>
      <dgm:t>
        <a:bodyPr/>
        <a:lstStyle/>
        <a:p>
          <a:endParaRPr lang="sv-SE" sz="1200"/>
        </a:p>
      </dgm:t>
    </dgm:pt>
    <dgm:pt modelId="{BD2F40E7-BEE5-42FD-B57C-382D6A44DE99}" type="sibTrans" cxnId="{3D08BF21-9B2D-4504-B676-E5C9622A482F}">
      <dgm:prSet/>
      <dgm:spPr/>
      <dgm:t>
        <a:bodyPr/>
        <a:lstStyle/>
        <a:p>
          <a:endParaRPr lang="sv-SE" sz="1200"/>
        </a:p>
      </dgm:t>
    </dgm:pt>
    <dgm:pt modelId="{6F69F001-6BC5-4D4D-9D14-67FF3CFC320C}">
      <dgm:prSet phldrT="[Text]" custT="1"/>
      <dgm:spPr/>
      <dgm:t>
        <a:bodyPr/>
        <a:lstStyle/>
        <a:p>
          <a:pPr>
            <a:spcAft>
              <a:spcPts val="0"/>
            </a:spcAft>
          </a:pPr>
          <a:r>
            <a:rPr lang="sv-SE" sz="3200" dirty="0" err="1" smtClean="0"/>
            <a:t>Head</a:t>
          </a:r>
          <a:r>
            <a:rPr lang="sv-SE" sz="3200" dirty="0" smtClean="0"/>
            <a:t> </a:t>
          </a:r>
          <a:r>
            <a:rPr lang="sv-SE" sz="3200" dirty="0" err="1" smtClean="0"/>
            <a:t>of</a:t>
          </a:r>
          <a:r>
            <a:rPr lang="sv-SE" sz="3200" dirty="0" smtClean="0"/>
            <a:t> </a:t>
          </a:r>
        </a:p>
        <a:p>
          <a:pPr>
            <a:spcAft>
              <a:spcPts val="0"/>
            </a:spcAft>
          </a:pPr>
          <a:r>
            <a:rPr lang="sv-SE" sz="3200" dirty="0" smtClean="0"/>
            <a:t>IT </a:t>
          </a:r>
          <a:r>
            <a:rPr lang="sv-SE" sz="3200" dirty="0" err="1" smtClean="0"/>
            <a:t>dept</a:t>
          </a:r>
          <a:endParaRPr lang="sv-SE" sz="3200" dirty="0"/>
        </a:p>
      </dgm:t>
    </dgm:pt>
    <dgm:pt modelId="{BC0954B9-1B4A-4AB0-B139-E641FB3E0CDB}" type="parTrans" cxnId="{F1CE7AE7-2208-4AD1-BD10-DD2E252E4D5D}">
      <dgm:prSet/>
      <dgm:spPr/>
      <dgm:t>
        <a:bodyPr/>
        <a:lstStyle/>
        <a:p>
          <a:endParaRPr lang="sv-SE" sz="1200"/>
        </a:p>
      </dgm:t>
    </dgm:pt>
    <dgm:pt modelId="{A0DF0185-AB24-4BC6-9B8A-D7080672A6C8}" type="sibTrans" cxnId="{F1CE7AE7-2208-4AD1-BD10-DD2E252E4D5D}">
      <dgm:prSet/>
      <dgm:spPr/>
      <dgm:t>
        <a:bodyPr/>
        <a:lstStyle/>
        <a:p>
          <a:endParaRPr lang="sv-SE" sz="1200"/>
        </a:p>
      </dgm:t>
    </dgm:pt>
    <dgm:pt modelId="{6F18D524-0D1F-4FF3-98B6-3C3C88F7C917}">
      <dgm:prSet phldrT="[Text]" custT="1"/>
      <dgm:spPr/>
      <dgm:t>
        <a:bodyPr/>
        <a:lstStyle/>
        <a:p>
          <a:pPr>
            <a:lnSpc>
              <a:spcPct val="100000"/>
            </a:lnSpc>
            <a:spcAft>
              <a:spcPts val="0"/>
            </a:spcAft>
          </a:pPr>
          <a:r>
            <a:rPr lang="sv-SE" sz="3200" dirty="0" err="1" smtClean="0"/>
            <a:t>Head</a:t>
          </a:r>
          <a:r>
            <a:rPr lang="sv-SE" sz="3200" dirty="0" smtClean="0"/>
            <a:t> </a:t>
          </a:r>
          <a:r>
            <a:rPr lang="sv-SE" sz="3200" dirty="0" err="1" smtClean="0"/>
            <a:t>of</a:t>
          </a:r>
          <a:r>
            <a:rPr lang="sv-SE" sz="3200" dirty="0" smtClean="0"/>
            <a:t> </a:t>
          </a:r>
        </a:p>
        <a:p>
          <a:pPr>
            <a:lnSpc>
              <a:spcPct val="100000"/>
            </a:lnSpc>
            <a:spcAft>
              <a:spcPts val="0"/>
            </a:spcAft>
          </a:pPr>
          <a:r>
            <a:rPr lang="sv-SE" sz="3200" dirty="0" smtClean="0"/>
            <a:t>Legal </a:t>
          </a:r>
          <a:r>
            <a:rPr lang="sv-SE" sz="3200" dirty="0" err="1" smtClean="0"/>
            <a:t>Affairs</a:t>
          </a:r>
          <a:r>
            <a:rPr lang="sv-SE" sz="3200" dirty="0" smtClean="0"/>
            <a:t> </a:t>
          </a:r>
        </a:p>
        <a:p>
          <a:pPr>
            <a:lnSpc>
              <a:spcPct val="100000"/>
            </a:lnSpc>
            <a:spcAft>
              <a:spcPts val="0"/>
            </a:spcAft>
          </a:pPr>
          <a:r>
            <a:rPr lang="sv-SE" sz="3200" dirty="0" smtClean="0"/>
            <a:t>and </a:t>
          </a:r>
          <a:r>
            <a:rPr lang="sv-SE" sz="3200" dirty="0" err="1" smtClean="0"/>
            <a:t>Archive</a:t>
          </a:r>
          <a:endParaRPr lang="sv-SE" sz="3200" dirty="0"/>
        </a:p>
      </dgm:t>
    </dgm:pt>
    <dgm:pt modelId="{7A616739-4AE9-48FD-B2B7-658696C2EF95}" type="parTrans" cxnId="{7EE1AAB2-B576-404F-8A7B-54C81FF6B0F5}">
      <dgm:prSet/>
      <dgm:spPr/>
      <dgm:t>
        <a:bodyPr/>
        <a:lstStyle/>
        <a:p>
          <a:endParaRPr lang="sv-SE" sz="1200"/>
        </a:p>
      </dgm:t>
    </dgm:pt>
    <dgm:pt modelId="{68D46153-FEF0-4121-9637-1014748FD241}" type="sibTrans" cxnId="{7EE1AAB2-B576-404F-8A7B-54C81FF6B0F5}">
      <dgm:prSet/>
      <dgm:spPr/>
      <dgm:t>
        <a:bodyPr/>
        <a:lstStyle/>
        <a:p>
          <a:endParaRPr lang="sv-SE" sz="1200"/>
        </a:p>
      </dgm:t>
    </dgm:pt>
    <dgm:pt modelId="{5DF687F9-7DAF-4BA6-8D93-5CF04687041A}" type="pres">
      <dgm:prSet presAssocID="{E81B293B-BB68-4BDB-BEB6-ED31538EF575}" presName="hierChild1" presStyleCnt="0">
        <dgm:presLayoutVars>
          <dgm:orgChart val="1"/>
          <dgm:chPref val="1"/>
          <dgm:dir/>
          <dgm:animOne val="branch"/>
          <dgm:animLvl val="lvl"/>
          <dgm:resizeHandles/>
        </dgm:presLayoutVars>
      </dgm:prSet>
      <dgm:spPr/>
      <dgm:t>
        <a:bodyPr/>
        <a:lstStyle/>
        <a:p>
          <a:endParaRPr lang="sv-SE"/>
        </a:p>
      </dgm:t>
    </dgm:pt>
    <dgm:pt modelId="{A28D48A7-4821-4245-B072-99086F292554}" type="pres">
      <dgm:prSet presAssocID="{3A18147F-9C23-448C-9DE1-181AC15F124A}" presName="hierRoot1" presStyleCnt="0">
        <dgm:presLayoutVars>
          <dgm:hierBranch val="init"/>
        </dgm:presLayoutVars>
      </dgm:prSet>
      <dgm:spPr/>
    </dgm:pt>
    <dgm:pt modelId="{9BDD301E-BA02-4708-AF1C-DB3C4BB8B601}" type="pres">
      <dgm:prSet presAssocID="{3A18147F-9C23-448C-9DE1-181AC15F124A}" presName="rootComposite1" presStyleCnt="0"/>
      <dgm:spPr/>
    </dgm:pt>
    <dgm:pt modelId="{59932124-950F-4DC0-99DC-3B5F36AD0DFD}" type="pres">
      <dgm:prSet presAssocID="{3A18147F-9C23-448C-9DE1-181AC15F124A}" presName="rootText1" presStyleLbl="node0" presStyleIdx="0" presStyleCnt="1">
        <dgm:presLayoutVars>
          <dgm:chPref val="3"/>
        </dgm:presLayoutVars>
      </dgm:prSet>
      <dgm:spPr/>
      <dgm:t>
        <a:bodyPr/>
        <a:lstStyle/>
        <a:p>
          <a:endParaRPr lang="sv-SE"/>
        </a:p>
      </dgm:t>
    </dgm:pt>
    <dgm:pt modelId="{EC22394A-9AC4-444C-8663-DB870BB35C80}" type="pres">
      <dgm:prSet presAssocID="{3A18147F-9C23-448C-9DE1-181AC15F124A}" presName="rootConnector1" presStyleLbl="node1" presStyleIdx="0" presStyleCnt="0"/>
      <dgm:spPr/>
      <dgm:t>
        <a:bodyPr/>
        <a:lstStyle/>
        <a:p>
          <a:endParaRPr lang="sv-SE"/>
        </a:p>
      </dgm:t>
    </dgm:pt>
    <dgm:pt modelId="{AD21551B-90B2-4BD9-A560-0135292E40DC}" type="pres">
      <dgm:prSet presAssocID="{3A18147F-9C23-448C-9DE1-181AC15F124A}" presName="hierChild2" presStyleCnt="0"/>
      <dgm:spPr/>
    </dgm:pt>
    <dgm:pt modelId="{37F24684-6E99-44BA-9299-0E655A1290A8}" type="pres">
      <dgm:prSet presAssocID="{81969A34-CA17-42DC-905F-D8708FCD1C14}" presName="Name37" presStyleLbl="parChTrans1D2" presStyleIdx="0" presStyleCnt="3"/>
      <dgm:spPr/>
      <dgm:t>
        <a:bodyPr/>
        <a:lstStyle/>
        <a:p>
          <a:endParaRPr lang="sv-SE"/>
        </a:p>
      </dgm:t>
    </dgm:pt>
    <dgm:pt modelId="{0769F5F0-2D10-46EE-8E14-9B3F2B466F7E}" type="pres">
      <dgm:prSet presAssocID="{DC8DF648-CD8D-4E30-8C7D-7F1F5CF401BC}" presName="hierRoot2" presStyleCnt="0">
        <dgm:presLayoutVars>
          <dgm:hierBranch val="init"/>
        </dgm:presLayoutVars>
      </dgm:prSet>
      <dgm:spPr/>
    </dgm:pt>
    <dgm:pt modelId="{110AB39E-497A-4A5B-BEB5-0A3838A04DD6}" type="pres">
      <dgm:prSet presAssocID="{DC8DF648-CD8D-4E30-8C7D-7F1F5CF401BC}" presName="rootComposite" presStyleCnt="0"/>
      <dgm:spPr/>
    </dgm:pt>
    <dgm:pt modelId="{5AFBED54-8A35-4FF3-9AF0-FA60B643C84D}" type="pres">
      <dgm:prSet presAssocID="{DC8DF648-CD8D-4E30-8C7D-7F1F5CF401BC}" presName="rootText" presStyleLbl="node2" presStyleIdx="0" presStyleCnt="3">
        <dgm:presLayoutVars>
          <dgm:chPref val="3"/>
        </dgm:presLayoutVars>
      </dgm:prSet>
      <dgm:spPr/>
      <dgm:t>
        <a:bodyPr/>
        <a:lstStyle/>
        <a:p>
          <a:endParaRPr lang="sv-SE"/>
        </a:p>
      </dgm:t>
    </dgm:pt>
    <dgm:pt modelId="{4718A025-8AB5-42FC-8176-1981CF76E76D}" type="pres">
      <dgm:prSet presAssocID="{DC8DF648-CD8D-4E30-8C7D-7F1F5CF401BC}" presName="rootConnector" presStyleLbl="node2" presStyleIdx="0" presStyleCnt="3"/>
      <dgm:spPr/>
      <dgm:t>
        <a:bodyPr/>
        <a:lstStyle/>
        <a:p>
          <a:endParaRPr lang="sv-SE"/>
        </a:p>
      </dgm:t>
    </dgm:pt>
    <dgm:pt modelId="{9E2C56D0-1015-444A-A98D-A576351F7CD1}" type="pres">
      <dgm:prSet presAssocID="{DC8DF648-CD8D-4E30-8C7D-7F1F5CF401BC}" presName="hierChild4" presStyleCnt="0"/>
      <dgm:spPr/>
    </dgm:pt>
    <dgm:pt modelId="{10453DCA-A886-4D46-892B-4FAAE55EACB7}" type="pres">
      <dgm:prSet presAssocID="{DC8DF648-CD8D-4E30-8C7D-7F1F5CF401BC}" presName="hierChild5" presStyleCnt="0"/>
      <dgm:spPr/>
    </dgm:pt>
    <dgm:pt modelId="{D985D693-CA4E-4600-9EE7-7D5FC22E0FCD}" type="pres">
      <dgm:prSet presAssocID="{BC0954B9-1B4A-4AB0-B139-E641FB3E0CDB}" presName="Name37" presStyleLbl="parChTrans1D2" presStyleIdx="1" presStyleCnt="3"/>
      <dgm:spPr/>
      <dgm:t>
        <a:bodyPr/>
        <a:lstStyle/>
        <a:p>
          <a:endParaRPr lang="sv-SE"/>
        </a:p>
      </dgm:t>
    </dgm:pt>
    <dgm:pt modelId="{6BD09790-07C8-424F-9C29-625F20EA086A}" type="pres">
      <dgm:prSet presAssocID="{6F69F001-6BC5-4D4D-9D14-67FF3CFC320C}" presName="hierRoot2" presStyleCnt="0">
        <dgm:presLayoutVars>
          <dgm:hierBranch val="init"/>
        </dgm:presLayoutVars>
      </dgm:prSet>
      <dgm:spPr/>
    </dgm:pt>
    <dgm:pt modelId="{29FA1067-505F-4116-9645-AB6B0A780AB3}" type="pres">
      <dgm:prSet presAssocID="{6F69F001-6BC5-4D4D-9D14-67FF3CFC320C}" presName="rootComposite" presStyleCnt="0"/>
      <dgm:spPr/>
    </dgm:pt>
    <dgm:pt modelId="{864C5019-06A0-49EC-B014-FBA47D44DB32}" type="pres">
      <dgm:prSet presAssocID="{6F69F001-6BC5-4D4D-9D14-67FF3CFC320C}" presName="rootText" presStyleLbl="node2" presStyleIdx="1" presStyleCnt="3">
        <dgm:presLayoutVars>
          <dgm:chPref val="3"/>
        </dgm:presLayoutVars>
      </dgm:prSet>
      <dgm:spPr/>
      <dgm:t>
        <a:bodyPr/>
        <a:lstStyle/>
        <a:p>
          <a:endParaRPr lang="sv-SE"/>
        </a:p>
      </dgm:t>
    </dgm:pt>
    <dgm:pt modelId="{3D4BCFA9-3D6D-42C4-990F-C43D7EEF5429}" type="pres">
      <dgm:prSet presAssocID="{6F69F001-6BC5-4D4D-9D14-67FF3CFC320C}" presName="rootConnector" presStyleLbl="node2" presStyleIdx="1" presStyleCnt="3"/>
      <dgm:spPr/>
      <dgm:t>
        <a:bodyPr/>
        <a:lstStyle/>
        <a:p>
          <a:endParaRPr lang="sv-SE"/>
        </a:p>
      </dgm:t>
    </dgm:pt>
    <dgm:pt modelId="{21401E44-2492-4B4F-92C8-6CE0AC8B6956}" type="pres">
      <dgm:prSet presAssocID="{6F69F001-6BC5-4D4D-9D14-67FF3CFC320C}" presName="hierChild4" presStyleCnt="0"/>
      <dgm:spPr/>
    </dgm:pt>
    <dgm:pt modelId="{AE81F21E-215A-4392-A990-A17D5CA483F0}" type="pres">
      <dgm:prSet presAssocID="{6F69F001-6BC5-4D4D-9D14-67FF3CFC320C}" presName="hierChild5" presStyleCnt="0"/>
      <dgm:spPr/>
    </dgm:pt>
    <dgm:pt modelId="{B90B884E-F5C8-4452-8AAE-9A8B2E5FDEE2}" type="pres">
      <dgm:prSet presAssocID="{7A616739-4AE9-48FD-B2B7-658696C2EF95}" presName="Name37" presStyleLbl="parChTrans1D2" presStyleIdx="2" presStyleCnt="3"/>
      <dgm:spPr/>
      <dgm:t>
        <a:bodyPr/>
        <a:lstStyle/>
        <a:p>
          <a:endParaRPr lang="sv-SE"/>
        </a:p>
      </dgm:t>
    </dgm:pt>
    <dgm:pt modelId="{7698B351-A62F-4CD9-B159-97F89752E077}" type="pres">
      <dgm:prSet presAssocID="{6F18D524-0D1F-4FF3-98B6-3C3C88F7C917}" presName="hierRoot2" presStyleCnt="0">
        <dgm:presLayoutVars>
          <dgm:hierBranch val="init"/>
        </dgm:presLayoutVars>
      </dgm:prSet>
      <dgm:spPr/>
    </dgm:pt>
    <dgm:pt modelId="{03B8ABA7-5082-40D9-8151-F8088CCD5145}" type="pres">
      <dgm:prSet presAssocID="{6F18D524-0D1F-4FF3-98B6-3C3C88F7C917}" presName="rootComposite" presStyleCnt="0"/>
      <dgm:spPr/>
    </dgm:pt>
    <dgm:pt modelId="{AE91C9BC-987E-43CC-B028-41B9B26D2220}" type="pres">
      <dgm:prSet presAssocID="{6F18D524-0D1F-4FF3-98B6-3C3C88F7C917}" presName="rootText" presStyleLbl="node2" presStyleIdx="2" presStyleCnt="3">
        <dgm:presLayoutVars>
          <dgm:chPref val="3"/>
        </dgm:presLayoutVars>
      </dgm:prSet>
      <dgm:spPr/>
      <dgm:t>
        <a:bodyPr/>
        <a:lstStyle/>
        <a:p>
          <a:endParaRPr lang="sv-SE"/>
        </a:p>
      </dgm:t>
    </dgm:pt>
    <dgm:pt modelId="{AB063E68-0F4E-4CBE-82C0-EB0EB52B0D20}" type="pres">
      <dgm:prSet presAssocID="{6F18D524-0D1F-4FF3-98B6-3C3C88F7C917}" presName="rootConnector" presStyleLbl="node2" presStyleIdx="2" presStyleCnt="3"/>
      <dgm:spPr/>
      <dgm:t>
        <a:bodyPr/>
        <a:lstStyle/>
        <a:p>
          <a:endParaRPr lang="sv-SE"/>
        </a:p>
      </dgm:t>
    </dgm:pt>
    <dgm:pt modelId="{8EF55418-48FE-4B5A-913E-C17C83157F94}" type="pres">
      <dgm:prSet presAssocID="{6F18D524-0D1F-4FF3-98B6-3C3C88F7C917}" presName="hierChild4" presStyleCnt="0"/>
      <dgm:spPr/>
    </dgm:pt>
    <dgm:pt modelId="{CA9A959F-1BAB-428D-8E4D-AFB4A2ABEBBF}" type="pres">
      <dgm:prSet presAssocID="{6F18D524-0D1F-4FF3-98B6-3C3C88F7C917}" presName="hierChild5" presStyleCnt="0"/>
      <dgm:spPr/>
    </dgm:pt>
    <dgm:pt modelId="{4A7DDD46-95C1-4F4C-9212-92B4B3319E7F}" type="pres">
      <dgm:prSet presAssocID="{3A18147F-9C23-448C-9DE1-181AC15F124A}" presName="hierChild3" presStyleCnt="0"/>
      <dgm:spPr/>
    </dgm:pt>
  </dgm:ptLst>
  <dgm:cxnLst>
    <dgm:cxn modelId="{D698CEB8-39D8-4692-BD99-77E394B1C1EB}" type="presOf" srcId="{3A18147F-9C23-448C-9DE1-181AC15F124A}" destId="{59932124-950F-4DC0-99DC-3B5F36AD0DFD}" srcOrd="0" destOrd="0" presId="urn:microsoft.com/office/officeart/2005/8/layout/orgChart1"/>
    <dgm:cxn modelId="{F1CE7AE7-2208-4AD1-BD10-DD2E252E4D5D}" srcId="{3A18147F-9C23-448C-9DE1-181AC15F124A}" destId="{6F69F001-6BC5-4D4D-9D14-67FF3CFC320C}" srcOrd="1" destOrd="0" parTransId="{BC0954B9-1B4A-4AB0-B139-E641FB3E0CDB}" sibTransId="{A0DF0185-AB24-4BC6-9B8A-D7080672A6C8}"/>
    <dgm:cxn modelId="{55A9522A-89EB-40A1-AE59-9DC4B9F1605A}" type="presOf" srcId="{7A616739-4AE9-48FD-B2B7-658696C2EF95}" destId="{B90B884E-F5C8-4452-8AAE-9A8B2E5FDEE2}" srcOrd="0" destOrd="0" presId="urn:microsoft.com/office/officeart/2005/8/layout/orgChart1"/>
    <dgm:cxn modelId="{290CD94D-C091-46C7-9C37-43776691A9BB}" srcId="{E81B293B-BB68-4BDB-BEB6-ED31538EF575}" destId="{3A18147F-9C23-448C-9DE1-181AC15F124A}" srcOrd="0" destOrd="0" parTransId="{9D4F2B0D-BEC6-4025-A4A3-BED05BC900F9}" sibTransId="{1D02234A-7DA4-4549-A9D2-01CDF323770C}"/>
    <dgm:cxn modelId="{62A955F5-E181-4B02-A38D-5ECD1110B3E1}" type="presOf" srcId="{DC8DF648-CD8D-4E30-8C7D-7F1F5CF401BC}" destId="{5AFBED54-8A35-4FF3-9AF0-FA60B643C84D}" srcOrd="0" destOrd="0" presId="urn:microsoft.com/office/officeart/2005/8/layout/orgChart1"/>
    <dgm:cxn modelId="{3D08BF21-9B2D-4504-B676-E5C9622A482F}" srcId="{3A18147F-9C23-448C-9DE1-181AC15F124A}" destId="{DC8DF648-CD8D-4E30-8C7D-7F1F5CF401BC}" srcOrd="0" destOrd="0" parTransId="{81969A34-CA17-42DC-905F-D8708FCD1C14}" sibTransId="{BD2F40E7-BEE5-42FD-B57C-382D6A44DE99}"/>
    <dgm:cxn modelId="{C2B355A4-7998-40EA-BDC1-65A21D7240F5}" type="presOf" srcId="{81969A34-CA17-42DC-905F-D8708FCD1C14}" destId="{37F24684-6E99-44BA-9299-0E655A1290A8}" srcOrd="0" destOrd="0" presId="urn:microsoft.com/office/officeart/2005/8/layout/orgChart1"/>
    <dgm:cxn modelId="{397A11C3-B3D5-4C7D-B93A-1F381EFB0323}" type="presOf" srcId="{6F69F001-6BC5-4D4D-9D14-67FF3CFC320C}" destId="{3D4BCFA9-3D6D-42C4-990F-C43D7EEF5429}" srcOrd="1" destOrd="0" presId="urn:microsoft.com/office/officeart/2005/8/layout/orgChart1"/>
    <dgm:cxn modelId="{CC3ACFA2-79E7-4951-BC49-1EECF6FA3671}" type="presOf" srcId="{6F18D524-0D1F-4FF3-98B6-3C3C88F7C917}" destId="{AB063E68-0F4E-4CBE-82C0-EB0EB52B0D20}" srcOrd="1" destOrd="0" presId="urn:microsoft.com/office/officeart/2005/8/layout/orgChart1"/>
    <dgm:cxn modelId="{F43EA3CE-B78F-48DF-ADDA-D08125CFB09B}" type="presOf" srcId="{6F69F001-6BC5-4D4D-9D14-67FF3CFC320C}" destId="{864C5019-06A0-49EC-B014-FBA47D44DB32}" srcOrd="0" destOrd="0" presId="urn:microsoft.com/office/officeart/2005/8/layout/orgChart1"/>
    <dgm:cxn modelId="{CA369A63-D0B3-4E29-B557-1F16FE57BD42}" type="presOf" srcId="{DC8DF648-CD8D-4E30-8C7D-7F1F5CF401BC}" destId="{4718A025-8AB5-42FC-8176-1981CF76E76D}" srcOrd="1" destOrd="0" presId="urn:microsoft.com/office/officeart/2005/8/layout/orgChart1"/>
    <dgm:cxn modelId="{B5C9FF95-6414-45C3-8D1D-48183C9E57AE}" type="presOf" srcId="{6F18D524-0D1F-4FF3-98B6-3C3C88F7C917}" destId="{AE91C9BC-987E-43CC-B028-41B9B26D2220}" srcOrd="0" destOrd="0" presId="urn:microsoft.com/office/officeart/2005/8/layout/orgChart1"/>
    <dgm:cxn modelId="{F7832608-8A20-4787-9706-31110CA15E00}" type="presOf" srcId="{3A18147F-9C23-448C-9DE1-181AC15F124A}" destId="{EC22394A-9AC4-444C-8663-DB870BB35C80}" srcOrd="1" destOrd="0" presId="urn:microsoft.com/office/officeart/2005/8/layout/orgChart1"/>
    <dgm:cxn modelId="{7EE1AAB2-B576-404F-8A7B-54C81FF6B0F5}" srcId="{3A18147F-9C23-448C-9DE1-181AC15F124A}" destId="{6F18D524-0D1F-4FF3-98B6-3C3C88F7C917}" srcOrd="2" destOrd="0" parTransId="{7A616739-4AE9-48FD-B2B7-658696C2EF95}" sibTransId="{68D46153-FEF0-4121-9637-1014748FD241}"/>
    <dgm:cxn modelId="{AC31815F-77E8-4884-97AC-D6747CAC8377}" type="presOf" srcId="{E81B293B-BB68-4BDB-BEB6-ED31538EF575}" destId="{5DF687F9-7DAF-4BA6-8D93-5CF04687041A}" srcOrd="0" destOrd="0" presId="urn:microsoft.com/office/officeart/2005/8/layout/orgChart1"/>
    <dgm:cxn modelId="{D347A305-1D0D-415C-B1A2-6AACA70421DF}" type="presOf" srcId="{BC0954B9-1B4A-4AB0-B139-E641FB3E0CDB}" destId="{D985D693-CA4E-4600-9EE7-7D5FC22E0FCD}" srcOrd="0" destOrd="0" presId="urn:microsoft.com/office/officeart/2005/8/layout/orgChart1"/>
    <dgm:cxn modelId="{E7C1E1CC-F72D-4D0A-96D7-93E984B95718}" type="presParOf" srcId="{5DF687F9-7DAF-4BA6-8D93-5CF04687041A}" destId="{A28D48A7-4821-4245-B072-99086F292554}" srcOrd="0" destOrd="0" presId="urn:microsoft.com/office/officeart/2005/8/layout/orgChart1"/>
    <dgm:cxn modelId="{9A2E15A1-564D-4B7A-A6EA-4EAFD3873059}" type="presParOf" srcId="{A28D48A7-4821-4245-B072-99086F292554}" destId="{9BDD301E-BA02-4708-AF1C-DB3C4BB8B601}" srcOrd="0" destOrd="0" presId="urn:microsoft.com/office/officeart/2005/8/layout/orgChart1"/>
    <dgm:cxn modelId="{FF106DF5-2D4E-4E54-996D-B387B8E92F62}" type="presParOf" srcId="{9BDD301E-BA02-4708-AF1C-DB3C4BB8B601}" destId="{59932124-950F-4DC0-99DC-3B5F36AD0DFD}" srcOrd="0" destOrd="0" presId="urn:microsoft.com/office/officeart/2005/8/layout/orgChart1"/>
    <dgm:cxn modelId="{BE66E835-BF46-4573-A760-5D2CE14F3DAF}" type="presParOf" srcId="{9BDD301E-BA02-4708-AF1C-DB3C4BB8B601}" destId="{EC22394A-9AC4-444C-8663-DB870BB35C80}" srcOrd="1" destOrd="0" presId="urn:microsoft.com/office/officeart/2005/8/layout/orgChart1"/>
    <dgm:cxn modelId="{ED9D0684-A72E-4293-81F5-C5E306CB8B06}" type="presParOf" srcId="{A28D48A7-4821-4245-B072-99086F292554}" destId="{AD21551B-90B2-4BD9-A560-0135292E40DC}" srcOrd="1" destOrd="0" presId="urn:microsoft.com/office/officeart/2005/8/layout/orgChart1"/>
    <dgm:cxn modelId="{64C73930-C49E-4F59-82C7-06EA8802D5B9}" type="presParOf" srcId="{AD21551B-90B2-4BD9-A560-0135292E40DC}" destId="{37F24684-6E99-44BA-9299-0E655A1290A8}" srcOrd="0" destOrd="0" presId="urn:microsoft.com/office/officeart/2005/8/layout/orgChart1"/>
    <dgm:cxn modelId="{E0D9C3D6-3804-437B-9C96-469DC0AC8E2B}" type="presParOf" srcId="{AD21551B-90B2-4BD9-A560-0135292E40DC}" destId="{0769F5F0-2D10-46EE-8E14-9B3F2B466F7E}" srcOrd="1" destOrd="0" presId="urn:microsoft.com/office/officeart/2005/8/layout/orgChart1"/>
    <dgm:cxn modelId="{ACA245B0-C99C-43F3-9E2E-3F68045089B5}" type="presParOf" srcId="{0769F5F0-2D10-46EE-8E14-9B3F2B466F7E}" destId="{110AB39E-497A-4A5B-BEB5-0A3838A04DD6}" srcOrd="0" destOrd="0" presId="urn:microsoft.com/office/officeart/2005/8/layout/orgChart1"/>
    <dgm:cxn modelId="{21FA2206-F30E-435C-AE73-5D3AF38AA6A3}" type="presParOf" srcId="{110AB39E-497A-4A5B-BEB5-0A3838A04DD6}" destId="{5AFBED54-8A35-4FF3-9AF0-FA60B643C84D}" srcOrd="0" destOrd="0" presId="urn:microsoft.com/office/officeart/2005/8/layout/orgChart1"/>
    <dgm:cxn modelId="{32041A03-B38B-447C-8FB7-F2F73CCD6548}" type="presParOf" srcId="{110AB39E-497A-4A5B-BEB5-0A3838A04DD6}" destId="{4718A025-8AB5-42FC-8176-1981CF76E76D}" srcOrd="1" destOrd="0" presId="urn:microsoft.com/office/officeart/2005/8/layout/orgChart1"/>
    <dgm:cxn modelId="{26816C8D-0405-4165-94EF-1026429C12AB}" type="presParOf" srcId="{0769F5F0-2D10-46EE-8E14-9B3F2B466F7E}" destId="{9E2C56D0-1015-444A-A98D-A576351F7CD1}" srcOrd="1" destOrd="0" presId="urn:microsoft.com/office/officeart/2005/8/layout/orgChart1"/>
    <dgm:cxn modelId="{94BD74F7-1EC2-401A-A1A3-E76854D95020}" type="presParOf" srcId="{0769F5F0-2D10-46EE-8E14-9B3F2B466F7E}" destId="{10453DCA-A886-4D46-892B-4FAAE55EACB7}" srcOrd="2" destOrd="0" presId="urn:microsoft.com/office/officeart/2005/8/layout/orgChart1"/>
    <dgm:cxn modelId="{818793CF-8B33-41B6-A654-4DD6C02E7989}" type="presParOf" srcId="{AD21551B-90B2-4BD9-A560-0135292E40DC}" destId="{D985D693-CA4E-4600-9EE7-7D5FC22E0FCD}" srcOrd="2" destOrd="0" presId="urn:microsoft.com/office/officeart/2005/8/layout/orgChart1"/>
    <dgm:cxn modelId="{B1AB3BFA-182D-4B5F-BE66-FA7B472AACDC}" type="presParOf" srcId="{AD21551B-90B2-4BD9-A560-0135292E40DC}" destId="{6BD09790-07C8-424F-9C29-625F20EA086A}" srcOrd="3" destOrd="0" presId="urn:microsoft.com/office/officeart/2005/8/layout/orgChart1"/>
    <dgm:cxn modelId="{B0C492A8-60B1-4E3C-A0C2-92873D12FB07}" type="presParOf" srcId="{6BD09790-07C8-424F-9C29-625F20EA086A}" destId="{29FA1067-505F-4116-9645-AB6B0A780AB3}" srcOrd="0" destOrd="0" presId="urn:microsoft.com/office/officeart/2005/8/layout/orgChart1"/>
    <dgm:cxn modelId="{62D60A99-3B8A-43D2-BFAE-508F66FA740A}" type="presParOf" srcId="{29FA1067-505F-4116-9645-AB6B0A780AB3}" destId="{864C5019-06A0-49EC-B014-FBA47D44DB32}" srcOrd="0" destOrd="0" presId="urn:microsoft.com/office/officeart/2005/8/layout/orgChart1"/>
    <dgm:cxn modelId="{A9BEA867-02D7-48A9-8821-6A1E0AF997D9}" type="presParOf" srcId="{29FA1067-505F-4116-9645-AB6B0A780AB3}" destId="{3D4BCFA9-3D6D-42C4-990F-C43D7EEF5429}" srcOrd="1" destOrd="0" presId="urn:microsoft.com/office/officeart/2005/8/layout/orgChart1"/>
    <dgm:cxn modelId="{1D3AC031-21D1-4FC9-B817-9B55B9CFEF87}" type="presParOf" srcId="{6BD09790-07C8-424F-9C29-625F20EA086A}" destId="{21401E44-2492-4B4F-92C8-6CE0AC8B6956}" srcOrd="1" destOrd="0" presId="urn:microsoft.com/office/officeart/2005/8/layout/orgChart1"/>
    <dgm:cxn modelId="{E70D3FE4-0993-4DDA-A169-F291D526BFC7}" type="presParOf" srcId="{6BD09790-07C8-424F-9C29-625F20EA086A}" destId="{AE81F21E-215A-4392-A990-A17D5CA483F0}" srcOrd="2" destOrd="0" presId="urn:microsoft.com/office/officeart/2005/8/layout/orgChart1"/>
    <dgm:cxn modelId="{F5BEEC23-C559-47B8-8426-3C50B9D2AF36}" type="presParOf" srcId="{AD21551B-90B2-4BD9-A560-0135292E40DC}" destId="{B90B884E-F5C8-4452-8AAE-9A8B2E5FDEE2}" srcOrd="4" destOrd="0" presId="urn:microsoft.com/office/officeart/2005/8/layout/orgChart1"/>
    <dgm:cxn modelId="{CAA85C0A-DC75-4FD9-AFD8-1AE312A8D296}" type="presParOf" srcId="{AD21551B-90B2-4BD9-A560-0135292E40DC}" destId="{7698B351-A62F-4CD9-B159-97F89752E077}" srcOrd="5" destOrd="0" presId="urn:microsoft.com/office/officeart/2005/8/layout/orgChart1"/>
    <dgm:cxn modelId="{BBFB3A76-AEEA-46D9-92AB-91C7B9A661FC}" type="presParOf" srcId="{7698B351-A62F-4CD9-B159-97F89752E077}" destId="{03B8ABA7-5082-40D9-8151-F8088CCD5145}" srcOrd="0" destOrd="0" presId="urn:microsoft.com/office/officeart/2005/8/layout/orgChart1"/>
    <dgm:cxn modelId="{7FD01585-7CB4-4327-9D5A-F7DBA981219A}" type="presParOf" srcId="{03B8ABA7-5082-40D9-8151-F8088CCD5145}" destId="{AE91C9BC-987E-43CC-B028-41B9B26D2220}" srcOrd="0" destOrd="0" presId="urn:microsoft.com/office/officeart/2005/8/layout/orgChart1"/>
    <dgm:cxn modelId="{412B9CA3-F2BB-480D-9652-F00A38E297A5}" type="presParOf" srcId="{03B8ABA7-5082-40D9-8151-F8088CCD5145}" destId="{AB063E68-0F4E-4CBE-82C0-EB0EB52B0D20}" srcOrd="1" destOrd="0" presId="urn:microsoft.com/office/officeart/2005/8/layout/orgChart1"/>
    <dgm:cxn modelId="{404BB2C2-F6B6-44C3-81C9-D8E23F34748A}" type="presParOf" srcId="{7698B351-A62F-4CD9-B159-97F89752E077}" destId="{8EF55418-48FE-4B5A-913E-C17C83157F94}" srcOrd="1" destOrd="0" presId="urn:microsoft.com/office/officeart/2005/8/layout/orgChart1"/>
    <dgm:cxn modelId="{4E91D933-527A-4232-AD84-499BC43F1025}" type="presParOf" srcId="{7698B351-A62F-4CD9-B159-97F89752E077}" destId="{CA9A959F-1BAB-428D-8E4D-AFB4A2ABEBBF}" srcOrd="2" destOrd="0" presId="urn:microsoft.com/office/officeart/2005/8/layout/orgChart1"/>
    <dgm:cxn modelId="{835043B2-5C50-4952-948D-C971B846E0DB}" type="presParOf" srcId="{A28D48A7-4821-4245-B072-99086F292554}" destId="{4A7DDD46-95C1-4F4C-9212-92B4B3319E7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F638C-7560-484F-8B32-824E749E7CFB}">
      <dsp:nvSpPr>
        <dsp:cNvPr id="0" name=""/>
        <dsp:cNvSpPr/>
      </dsp:nvSpPr>
      <dsp:spPr>
        <a:xfrm>
          <a:off x="5510" y="425162"/>
          <a:ext cx="2049970" cy="819988"/>
        </a:xfrm>
        <a:prstGeom prst="chevron">
          <a:avLst/>
        </a:prstGeom>
        <a:gradFill flip="none" rotWithShape="0">
          <a:gsLst>
            <a:gs pos="0">
              <a:schemeClr val="bg2">
                <a:lumMod val="75000"/>
                <a:shade val="30000"/>
                <a:satMod val="115000"/>
              </a:schemeClr>
            </a:gs>
            <a:gs pos="50000">
              <a:schemeClr val="bg2">
                <a:lumMod val="75000"/>
                <a:shade val="67500"/>
                <a:satMod val="115000"/>
              </a:schemeClr>
            </a:gs>
            <a:gs pos="100000">
              <a:schemeClr val="bg2">
                <a:lumMod val="75000"/>
                <a:shade val="100000"/>
                <a:satMod val="115000"/>
              </a:schemeClr>
            </a:gs>
          </a:gsLst>
          <a:lin ang="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lvl="0" algn="ctr" defTabSz="755650">
            <a:lnSpc>
              <a:spcPct val="90000"/>
            </a:lnSpc>
            <a:spcBef>
              <a:spcPct val="0"/>
            </a:spcBef>
            <a:spcAft>
              <a:spcPct val="35000"/>
            </a:spcAft>
          </a:pPr>
          <a:r>
            <a:rPr lang="sv-SE" sz="1700" kern="1200" dirty="0" smtClean="0">
              <a:ln w="0">
                <a:solidFill>
                  <a:schemeClr val="bg1"/>
                </a:solidFill>
              </a:ln>
              <a:solidFill>
                <a:schemeClr val="bg1"/>
              </a:solidFill>
              <a:latin typeface="Arial Narrow" panose="020B0606020202030204" pitchFamily="34" charset="0"/>
              <a:cs typeface="Arial" panose="020B0604020202020204" pitchFamily="34" charset="0"/>
            </a:rPr>
            <a:t>Plan data </a:t>
          </a:r>
          <a:br>
            <a:rPr lang="sv-SE" sz="1700" kern="1200" dirty="0" smtClean="0">
              <a:ln w="0">
                <a:solidFill>
                  <a:schemeClr val="bg1"/>
                </a:solidFill>
              </a:ln>
              <a:solidFill>
                <a:schemeClr val="bg1"/>
              </a:solidFill>
              <a:latin typeface="Arial Narrow" panose="020B0606020202030204" pitchFamily="34" charset="0"/>
              <a:cs typeface="Arial" panose="020B0604020202020204" pitchFamily="34" charset="0"/>
            </a:rPr>
          </a:br>
          <a:r>
            <a:rPr lang="sv-SE" sz="1700" kern="1200" dirty="0" smtClean="0">
              <a:ln w="0">
                <a:solidFill>
                  <a:schemeClr val="bg1"/>
                </a:solidFill>
              </a:ln>
              <a:solidFill>
                <a:schemeClr val="bg1"/>
              </a:solidFill>
              <a:latin typeface="Arial Narrow" panose="020B0606020202030204" pitchFamily="34" charset="0"/>
              <a:cs typeface="Arial" panose="020B0604020202020204" pitchFamily="34" charset="0"/>
            </a:rPr>
            <a:t>management</a:t>
          </a:r>
          <a:endParaRPr lang="en-US" sz="1700" kern="1200" dirty="0"/>
        </a:p>
      </dsp:txBody>
      <dsp:txXfrm>
        <a:off x="415504" y="425162"/>
        <a:ext cx="1229982" cy="819988"/>
      </dsp:txXfrm>
    </dsp:sp>
    <dsp:sp modelId="{EFF43E2E-E7D8-41D3-91C6-5589E457C68C}">
      <dsp:nvSpPr>
        <dsp:cNvPr id="0" name=""/>
        <dsp:cNvSpPr/>
      </dsp:nvSpPr>
      <dsp:spPr>
        <a:xfrm>
          <a:off x="1850484" y="425162"/>
          <a:ext cx="2049970" cy="819988"/>
        </a:xfrm>
        <a:prstGeom prst="chevron">
          <a:avLst/>
        </a:prstGeom>
        <a:gradFill flip="none" rotWithShape="0">
          <a:gsLst>
            <a:gs pos="0">
              <a:srgbClr val="669900">
                <a:shade val="30000"/>
                <a:satMod val="115000"/>
              </a:srgbClr>
            </a:gs>
            <a:gs pos="50000">
              <a:srgbClr val="669900">
                <a:shade val="67500"/>
                <a:satMod val="115000"/>
              </a:srgbClr>
            </a:gs>
            <a:gs pos="100000">
              <a:srgbClr val="669900">
                <a:shade val="100000"/>
                <a:satMod val="115000"/>
              </a:srgbClr>
            </a:gs>
          </a:gsLst>
          <a:lin ang="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lvl="0" algn="ctr" defTabSz="755650">
            <a:lnSpc>
              <a:spcPct val="90000"/>
            </a:lnSpc>
            <a:spcBef>
              <a:spcPct val="0"/>
            </a:spcBef>
            <a:spcAft>
              <a:spcPct val="35000"/>
            </a:spcAft>
          </a:pPr>
          <a:r>
            <a:rPr lang="en-US" sz="1700" kern="1200" dirty="0" smtClean="0">
              <a:ln w="0">
                <a:solidFill>
                  <a:schemeClr val="bg1"/>
                </a:solidFill>
              </a:ln>
              <a:solidFill>
                <a:schemeClr val="bg1"/>
              </a:solidFill>
              <a:latin typeface="Arial Narrow" panose="020B0606020202030204" pitchFamily="34" charset="0"/>
              <a:cs typeface="Arial" panose="020B0604020202020204" pitchFamily="34" charset="0"/>
            </a:rPr>
            <a:t>Collect, </a:t>
          </a:r>
          <a:r>
            <a:rPr lang="en-US" sz="1700" kern="1200" dirty="0" err="1" smtClean="0">
              <a:ln w="0">
                <a:solidFill>
                  <a:schemeClr val="bg1"/>
                </a:solidFill>
              </a:ln>
              <a:solidFill>
                <a:schemeClr val="bg1"/>
              </a:solidFill>
              <a:latin typeface="Arial Narrow" panose="020B0606020202030204" pitchFamily="34" charset="0"/>
              <a:cs typeface="Arial" panose="020B0604020202020204" pitchFamily="34" charset="0"/>
            </a:rPr>
            <a:t>organise</a:t>
          </a:r>
          <a:r>
            <a:rPr lang="en-US" sz="1700" kern="1200" dirty="0" smtClean="0">
              <a:ln w="0">
                <a:solidFill>
                  <a:schemeClr val="bg1"/>
                </a:solidFill>
              </a:ln>
              <a:solidFill>
                <a:schemeClr val="bg1"/>
              </a:solidFill>
              <a:latin typeface="Arial Narrow" panose="020B0606020202030204" pitchFamily="34" charset="0"/>
              <a:cs typeface="Arial" panose="020B0604020202020204" pitchFamily="34" charset="0"/>
            </a:rPr>
            <a:t>, and store data</a:t>
          </a:r>
          <a:endParaRPr lang="en-US" sz="1700" kern="1200" dirty="0"/>
        </a:p>
      </dsp:txBody>
      <dsp:txXfrm>
        <a:off x="2260478" y="425162"/>
        <a:ext cx="1229982" cy="819988"/>
      </dsp:txXfrm>
    </dsp:sp>
    <dsp:sp modelId="{4F9993B7-6CCC-4301-AF78-CAFB119B5888}">
      <dsp:nvSpPr>
        <dsp:cNvPr id="0" name=""/>
        <dsp:cNvSpPr/>
      </dsp:nvSpPr>
      <dsp:spPr>
        <a:xfrm>
          <a:off x="3695457" y="425162"/>
          <a:ext cx="2049970" cy="819988"/>
        </a:xfrm>
        <a:prstGeom prst="chevron">
          <a:avLst/>
        </a:prstGeom>
        <a:gradFill flip="none" rotWithShape="0">
          <a:gsLst>
            <a:gs pos="0">
              <a:srgbClr val="009999">
                <a:shade val="30000"/>
                <a:satMod val="115000"/>
              </a:srgbClr>
            </a:gs>
            <a:gs pos="50000">
              <a:srgbClr val="009999">
                <a:shade val="67500"/>
                <a:satMod val="115000"/>
              </a:srgbClr>
            </a:gs>
            <a:gs pos="100000">
              <a:srgbClr val="009999">
                <a:shade val="100000"/>
                <a:satMod val="115000"/>
              </a:srgbClr>
            </a:gs>
          </a:gsLst>
          <a:lin ang="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lvl="0" algn="ctr" defTabSz="755650">
            <a:lnSpc>
              <a:spcPct val="90000"/>
            </a:lnSpc>
            <a:spcBef>
              <a:spcPct val="0"/>
            </a:spcBef>
            <a:spcAft>
              <a:spcPct val="35000"/>
            </a:spcAft>
          </a:pPr>
          <a:r>
            <a:rPr lang="en-US" sz="1700" kern="1200" dirty="0" smtClean="0">
              <a:ln w="0">
                <a:solidFill>
                  <a:schemeClr val="bg1"/>
                </a:solidFill>
              </a:ln>
              <a:solidFill>
                <a:schemeClr val="bg1"/>
              </a:solidFill>
              <a:latin typeface="Arial Narrow" panose="020B0606020202030204" pitchFamily="34" charset="0"/>
              <a:cs typeface="Arial" panose="020B0604020202020204" pitchFamily="34" charset="0"/>
            </a:rPr>
            <a:t>Process and</a:t>
          </a:r>
        </a:p>
        <a:p>
          <a:pPr lvl="0" algn="ctr" defTabSz="755650">
            <a:lnSpc>
              <a:spcPct val="90000"/>
            </a:lnSpc>
            <a:spcBef>
              <a:spcPct val="0"/>
            </a:spcBef>
            <a:spcAft>
              <a:spcPct val="35000"/>
            </a:spcAft>
          </a:pPr>
          <a:r>
            <a:rPr lang="en-US" sz="1700" kern="1200" dirty="0" err="1" smtClean="0">
              <a:ln w="0">
                <a:solidFill>
                  <a:schemeClr val="bg1"/>
                </a:solidFill>
              </a:ln>
              <a:solidFill>
                <a:schemeClr val="bg1"/>
              </a:solidFill>
              <a:latin typeface="Arial Narrow" panose="020B0606020202030204" pitchFamily="34" charset="0"/>
              <a:cs typeface="Arial" panose="020B0604020202020204" pitchFamily="34" charset="0"/>
            </a:rPr>
            <a:t>analyse</a:t>
          </a:r>
          <a:r>
            <a:rPr lang="en-US" sz="1700" kern="1200" dirty="0" smtClean="0">
              <a:ln w="0">
                <a:solidFill>
                  <a:schemeClr val="bg1"/>
                </a:solidFill>
              </a:ln>
              <a:solidFill>
                <a:schemeClr val="bg1"/>
              </a:solidFill>
              <a:latin typeface="Arial Narrow" panose="020B0606020202030204" pitchFamily="34" charset="0"/>
              <a:cs typeface="Arial" panose="020B0604020202020204" pitchFamily="34" charset="0"/>
            </a:rPr>
            <a:t> data</a:t>
          </a:r>
          <a:endParaRPr lang="en-US" sz="1700" kern="1200" dirty="0"/>
        </a:p>
      </dsp:txBody>
      <dsp:txXfrm>
        <a:off x="4105451" y="425162"/>
        <a:ext cx="1229982" cy="819988"/>
      </dsp:txXfrm>
    </dsp:sp>
    <dsp:sp modelId="{3156D9CB-FFFC-4A1C-9C16-90D689B12294}">
      <dsp:nvSpPr>
        <dsp:cNvPr id="0" name=""/>
        <dsp:cNvSpPr/>
      </dsp:nvSpPr>
      <dsp:spPr>
        <a:xfrm>
          <a:off x="5540430" y="425162"/>
          <a:ext cx="2049970" cy="819988"/>
        </a:xfrm>
        <a:prstGeom prst="chevron">
          <a:avLst/>
        </a:prstGeom>
        <a:gradFill flip="none" rotWithShape="0">
          <a:gsLst>
            <a:gs pos="0">
              <a:srgbClr val="FFC000">
                <a:shade val="30000"/>
                <a:satMod val="115000"/>
              </a:srgbClr>
            </a:gs>
            <a:gs pos="50000">
              <a:srgbClr val="FFC000">
                <a:shade val="67500"/>
                <a:satMod val="115000"/>
              </a:srgbClr>
            </a:gs>
            <a:gs pos="100000">
              <a:srgbClr val="FFC000">
                <a:shade val="100000"/>
                <a:satMod val="115000"/>
              </a:srgbClr>
            </a:gs>
          </a:gsLst>
          <a:lin ang="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lvl="0" algn="ctr" defTabSz="755650">
            <a:lnSpc>
              <a:spcPct val="90000"/>
            </a:lnSpc>
            <a:spcBef>
              <a:spcPct val="0"/>
            </a:spcBef>
            <a:spcAft>
              <a:spcPct val="35000"/>
            </a:spcAft>
          </a:pPr>
          <a:r>
            <a:rPr lang="en-US" sz="1700" kern="1200" dirty="0" smtClean="0">
              <a:ln w="0">
                <a:solidFill>
                  <a:schemeClr val="bg1"/>
                </a:solidFill>
              </a:ln>
              <a:solidFill>
                <a:schemeClr val="bg1"/>
              </a:solidFill>
              <a:latin typeface="Arial Narrow" panose="020B0606020202030204" pitchFamily="34" charset="0"/>
              <a:cs typeface="Arial" panose="020B0604020202020204" pitchFamily="34" charset="0"/>
            </a:rPr>
            <a:t>Archive and preserve data</a:t>
          </a:r>
          <a:endParaRPr lang="en-US" sz="1700" kern="1200" dirty="0"/>
        </a:p>
      </dsp:txBody>
      <dsp:txXfrm>
        <a:off x="5950424" y="425162"/>
        <a:ext cx="1229982" cy="819988"/>
      </dsp:txXfrm>
    </dsp:sp>
    <dsp:sp modelId="{9609138D-87CC-4831-9BA6-A99832C0A295}">
      <dsp:nvSpPr>
        <dsp:cNvPr id="0" name=""/>
        <dsp:cNvSpPr/>
      </dsp:nvSpPr>
      <dsp:spPr>
        <a:xfrm>
          <a:off x="7385404" y="425162"/>
          <a:ext cx="2049970" cy="819988"/>
        </a:xfrm>
        <a:prstGeom prst="chevron">
          <a:avLst/>
        </a:prstGeom>
        <a:gradFill flip="none" rotWithShape="0">
          <a:gsLst>
            <a:gs pos="0">
              <a:srgbClr val="008000">
                <a:shade val="30000"/>
                <a:satMod val="115000"/>
              </a:srgbClr>
            </a:gs>
            <a:gs pos="50000">
              <a:srgbClr val="008000">
                <a:shade val="67500"/>
                <a:satMod val="115000"/>
              </a:srgbClr>
            </a:gs>
            <a:gs pos="100000">
              <a:srgbClr val="008000">
                <a:shade val="100000"/>
                <a:satMod val="115000"/>
              </a:srgbClr>
            </a:gs>
          </a:gsLst>
          <a:lin ang="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lvl="0" algn="ctr" defTabSz="755650">
            <a:lnSpc>
              <a:spcPct val="90000"/>
            </a:lnSpc>
            <a:spcBef>
              <a:spcPct val="0"/>
            </a:spcBef>
            <a:spcAft>
              <a:spcPct val="35000"/>
            </a:spcAft>
          </a:pPr>
          <a:r>
            <a:rPr lang="en-US" sz="1700" kern="1200" dirty="0" smtClean="0">
              <a:ln w="0">
                <a:solidFill>
                  <a:schemeClr val="bg1"/>
                </a:solidFill>
              </a:ln>
              <a:solidFill>
                <a:schemeClr val="bg1"/>
              </a:solidFill>
              <a:latin typeface="Arial Narrow" panose="020B0606020202030204" pitchFamily="34" charset="0"/>
              <a:cs typeface="Arial" panose="020B0604020202020204" pitchFamily="34" charset="0"/>
            </a:rPr>
            <a:t>Share and publish data</a:t>
          </a:r>
          <a:endParaRPr lang="en-US" sz="1700" kern="1200" dirty="0"/>
        </a:p>
      </dsp:txBody>
      <dsp:txXfrm>
        <a:off x="7795398" y="425162"/>
        <a:ext cx="1229982" cy="819988"/>
      </dsp:txXfrm>
    </dsp:sp>
    <dsp:sp modelId="{3659A7E7-F9E7-4AEF-AF83-62C5ACA41D31}">
      <dsp:nvSpPr>
        <dsp:cNvPr id="0" name=""/>
        <dsp:cNvSpPr/>
      </dsp:nvSpPr>
      <dsp:spPr>
        <a:xfrm>
          <a:off x="9230377" y="425162"/>
          <a:ext cx="2049970" cy="819988"/>
        </a:xfrm>
        <a:prstGeom prst="chevron">
          <a:avLst/>
        </a:prstGeom>
        <a:gradFill flip="none" rotWithShape="0">
          <a:gsLst>
            <a:gs pos="0">
              <a:srgbClr val="008080">
                <a:shade val="30000"/>
                <a:satMod val="115000"/>
              </a:srgbClr>
            </a:gs>
            <a:gs pos="50000">
              <a:srgbClr val="008080">
                <a:shade val="67500"/>
                <a:satMod val="115000"/>
              </a:srgbClr>
            </a:gs>
            <a:gs pos="100000">
              <a:srgbClr val="008080">
                <a:shade val="100000"/>
                <a:satMod val="115000"/>
              </a:srgbClr>
            </a:gs>
          </a:gsLst>
          <a:lin ang="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lvl="0" algn="ctr" defTabSz="755650">
            <a:lnSpc>
              <a:spcPct val="90000"/>
            </a:lnSpc>
            <a:spcBef>
              <a:spcPct val="0"/>
            </a:spcBef>
            <a:spcAft>
              <a:spcPct val="35000"/>
            </a:spcAft>
          </a:pPr>
          <a:r>
            <a:rPr lang="sv-SE" sz="1700" kern="1200" dirty="0" err="1" smtClean="0">
              <a:ln w="0">
                <a:solidFill>
                  <a:schemeClr val="bg1"/>
                </a:solidFill>
              </a:ln>
              <a:solidFill>
                <a:schemeClr val="bg1"/>
              </a:solidFill>
              <a:latin typeface="Arial Narrow" panose="020B0606020202030204" pitchFamily="34" charset="0"/>
              <a:cs typeface="Arial" panose="020B0604020202020204" pitchFamily="34" charset="0"/>
            </a:rPr>
            <a:t>Discover</a:t>
          </a:r>
          <a:r>
            <a:rPr lang="sv-SE" sz="1700" kern="1200" dirty="0" smtClean="0">
              <a:ln w="0">
                <a:solidFill>
                  <a:schemeClr val="bg1"/>
                </a:solidFill>
              </a:ln>
              <a:solidFill>
                <a:schemeClr val="bg1"/>
              </a:solidFill>
              <a:latin typeface="Arial Narrow" panose="020B0606020202030204" pitchFamily="34" charset="0"/>
              <a:cs typeface="Arial" panose="020B0604020202020204" pitchFamily="34" charset="0"/>
            </a:rPr>
            <a:t>, </a:t>
          </a:r>
          <a:br>
            <a:rPr lang="sv-SE" sz="1700" kern="1200" dirty="0" smtClean="0">
              <a:ln w="0">
                <a:solidFill>
                  <a:schemeClr val="bg1"/>
                </a:solidFill>
              </a:ln>
              <a:solidFill>
                <a:schemeClr val="bg1"/>
              </a:solidFill>
              <a:latin typeface="Arial Narrow" panose="020B0606020202030204" pitchFamily="34" charset="0"/>
              <a:cs typeface="Arial" panose="020B0604020202020204" pitchFamily="34" charset="0"/>
            </a:rPr>
          </a:br>
          <a:r>
            <a:rPr lang="sv-SE" sz="1700" kern="1200" dirty="0" err="1" smtClean="0">
              <a:ln w="0">
                <a:solidFill>
                  <a:schemeClr val="bg1"/>
                </a:solidFill>
              </a:ln>
              <a:solidFill>
                <a:schemeClr val="bg1"/>
              </a:solidFill>
              <a:latin typeface="Arial Narrow" panose="020B0606020202030204" pitchFamily="34" charset="0"/>
              <a:cs typeface="Arial" panose="020B0604020202020204" pitchFamily="34" charset="0"/>
            </a:rPr>
            <a:t>reuse</a:t>
          </a:r>
          <a:r>
            <a:rPr lang="sv-SE" sz="1700" kern="1200" dirty="0" smtClean="0">
              <a:ln w="0">
                <a:solidFill>
                  <a:schemeClr val="bg1"/>
                </a:solidFill>
              </a:ln>
              <a:solidFill>
                <a:schemeClr val="bg1"/>
              </a:solidFill>
              <a:latin typeface="Arial Narrow" panose="020B0606020202030204" pitchFamily="34" charset="0"/>
              <a:cs typeface="Arial" panose="020B0604020202020204" pitchFamily="34" charset="0"/>
            </a:rPr>
            <a:t>, and </a:t>
          </a:r>
          <a:br>
            <a:rPr lang="sv-SE" sz="1700" kern="1200" dirty="0" smtClean="0">
              <a:ln w="0">
                <a:solidFill>
                  <a:schemeClr val="bg1"/>
                </a:solidFill>
              </a:ln>
              <a:solidFill>
                <a:schemeClr val="bg1"/>
              </a:solidFill>
              <a:latin typeface="Arial Narrow" panose="020B0606020202030204" pitchFamily="34" charset="0"/>
              <a:cs typeface="Arial" panose="020B0604020202020204" pitchFamily="34" charset="0"/>
            </a:rPr>
          </a:br>
          <a:r>
            <a:rPr lang="sv-SE" sz="1700" kern="1200" dirty="0" err="1" smtClean="0">
              <a:ln w="0">
                <a:solidFill>
                  <a:schemeClr val="bg1"/>
                </a:solidFill>
              </a:ln>
              <a:solidFill>
                <a:schemeClr val="bg1"/>
              </a:solidFill>
              <a:latin typeface="Arial Narrow" panose="020B0606020202030204" pitchFamily="34" charset="0"/>
              <a:cs typeface="Arial" panose="020B0604020202020204" pitchFamily="34" charset="0"/>
            </a:rPr>
            <a:t>cite</a:t>
          </a:r>
          <a:r>
            <a:rPr lang="sv-SE" sz="1700" kern="1200" dirty="0" smtClean="0">
              <a:ln w="0">
                <a:solidFill>
                  <a:schemeClr val="bg1"/>
                </a:solidFill>
              </a:ln>
              <a:solidFill>
                <a:schemeClr val="bg1"/>
              </a:solidFill>
              <a:latin typeface="Arial Narrow" panose="020B0606020202030204" pitchFamily="34" charset="0"/>
              <a:cs typeface="Arial" panose="020B0604020202020204" pitchFamily="34" charset="0"/>
            </a:rPr>
            <a:t> data</a:t>
          </a:r>
          <a:endParaRPr lang="en-US" sz="1700" kern="1200" dirty="0"/>
        </a:p>
      </dsp:txBody>
      <dsp:txXfrm>
        <a:off x="9640371" y="425162"/>
        <a:ext cx="1229982" cy="8199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B884E-F5C8-4452-8AAE-9A8B2E5FDEE2}">
      <dsp:nvSpPr>
        <dsp:cNvPr id="0" name=""/>
        <dsp:cNvSpPr/>
      </dsp:nvSpPr>
      <dsp:spPr>
        <a:xfrm>
          <a:off x="5730752" y="1963011"/>
          <a:ext cx="4054549" cy="703682"/>
        </a:xfrm>
        <a:custGeom>
          <a:avLst/>
          <a:gdLst/>
          <a:ahLst/>
          <a:cxnLst/>
          <a:rect l="0" t="0" r="0" b="0"/>
          <a:pathLst>
            <a:path>
              <a:moveTo>
                <a:pt x="0" y="0"/>
              </a:moveTo>
              <a:lnTo>
                <a:pt x="0" y="351841"/>
              </a:lnTo>
              <a:lnTo>
                <a:pt x="4054549" y="351841"/>
              </a:lnTo>
              <a:lnTo>
                <a:pt x="4054549" y="7036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85D693-CA4E-4600-9EE7-7D5FC22E0FCD}">
      <dsp:nvSpPr>
        <dsp:cNvPr id="0" name=""/>
        <dsp:cNvSpPr/>
      </dsp:nvSpPr>
      <dsp:spPr>
        <a:xfrm>
          <a:off x="5685031" y="1963011"/>
          <a:ext cx="91440" cy="703682"/>
        </a:xfrm>
        <a:custGeom>
          <a:avLst/>
          <a:gdLst/>
          <a:ahLst/>
          <a:cxnLst/>
          <a:rect l="0" t="0" r="0" b="0"/>
          <a:pathLst>
            <a:path>
              <a:moveTo>
                <a:pt x="45720" y="0"/>
              </a:moveTo>
              <a:lnTo>
                <a:pt x="45720" y="7036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F24684-6E99-44BA-9299-0E655A1290A8}">
      <dsp:nvSpPr>
        <dsp:cNvPr id="0" name=""/>
        <dsp:cNvSpPr/>
      </dsp:nvSpPr>
      <dsp:spPr>
        <a:xfrm>
          <a:off x="1676202" y="1963011"/>
          <a:ext cx="4054549" cy="703682"/>
        </a:xfrm>
        <a:custGeom>
          <a:avLst/>
          <a:gdLst/>
          <a:ahLst/>
          <a:cxnLst/>
          <a:rect l="0" t="0" r="0" b="0"/>
          <a:pathLst>
            <a:path>
              <a:moveTo>
                <a:pt x="4054549" y="0"/>
              </a:moveTo>
              <a:lnTo>
                <a:pt x="4054549" y="351841"/>
              </a:lnTo>
              <a:lnTo>
                <a:pt x="0" y="351841"/>
              </a:lnTo>
              <a:lnTo>
                <a:pt x="0" y="7036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932124-950F-4DC0-99DC-3B5F36AD0DFD}">
      <dsp:nvSpPr>
        <dsp:cNvPr id="0" name=""/>
        <dsp:cNvSpPr/>
      </dsp:nvSpPr>
      <dsp:spPr>
        <a:xfrm>
          <a:off x="4055318" y="287577"/>
          <a:ext cx="3350866" cy="16754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sv-SE" sz="3200" kern="1200" dirty="0" smtClean="0"/>
            <a:t>Pro Vice-Chancellor</a:t>
          </a:r>
          <a:endParaRPr lang="sv-SE" sz="3200" kern="1200" dirty="0"/>
        </a:p>
      </dsp:txBody>
      <dsp:txXfrm>
        <a:off x="4055318" y="287577"/>
        <a:ext cx="3350866" cy="1675433"/>
      </dsp:txXfrm>
    </dsp:sp>
    <dsp:sp modelId="{5AFBED54-8A35-4FF3-9AF0-FA60B643C84D}">
      <dsp:nvSpPr>
        <dsp:cNvPr id="0" name=""/>
        <dsp:cNvSpPr/>
      </dsp:nvSpPr>
      <dsp:spPr>
        <a:xfrm>
          <a:off x="769" y="2666693"/>
          <a:ext cx="3350866" cy="16754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ts val="0"/>
            </a:spcAft>
          </a:pPr>
          <a:r>
            <a:rPr lang="sv-SE" sz="3200" kern="1200" dirty="0" err="1" smtClean="0"/>
            <a:t>Head</a:t>
          </a:r>
          <a:r>
            <a:rPr lang="sv-SE" sz="3200" kern="1200" dirty="0" smtClean="0"/>
            <a:t> </a:t>
          </a:r>
          <a:r>
            <a:rPr lang="sv-SE" sz="3200" kern="1200" dirty="0" err="1" smtClean="0"/>
            <a:t>of</a:t>
          </a:r>
          <a:r>
            <a:rPr lang="sv-SE" sz="3200" kern="1200" dirty="0" smtClean="0"/>
            <a:t> </a:t>
          </a:r>
        </a:p>
        <a:p>
          <a:pPr lvl="0" algn="ctr" defTabSz="1422400">
            <a:lnSpc>
              <a:spcPct val="90000"/>
            </a:lnSpc>
            <a:spcBef>
              <a:spcPct val="0"/>
            </a:spcBef>
            <a:spcAft>
              <a:spcPts val="0"/>
            </a:spcAft>
          </a:pPr>
          <a:r>
            <a:rPr lang="sv-SE" sz="3200" kern="1200" dirty="0" err="1" smtClean="0"/>
            <a:t>Library</a:t>
          </a:r>
          <a:endParaRPr lang="sv-SE" sz="3200" kern="1200" dirty="0"/>
        </a:p>
      </dsp:txBody>
      <dsp:txXfrm>
        <a:off x="769" y="2666693"/>
        <a:ext cx="3350866" cy="1675433"/>
      </dsp:txXfrm>
    </dsp:sp>
    <dsp:sp modelId="{864C5019-06A0-49EC-B014-FBA47D44DB32}">
      <dsp:nvSpPr>
        <dsp:cNvPr id="0" name=""/>
        <dsp:cNvSpPr/>
      </dsp:nvSpPr>
      <dsp:spPr>
        <a:xfrm>
          <a:off x="4055318" y="2666693"/>
          <a:ext cx="3350866" cy="16754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ts val="0"/>
            </a:spcAft>
          </a:pPr>
          <a:r>
            <a:rPr lang="sv-SE" sz="3200" kern="1200" dirty="0" err="1" smtClean="0"/>
            <a:t>Head</a:t>
          </a:r>
          <a:r>
            <a:rPr lang="sv-SE" sz="3200" kern="1200" dirty="0" smtClean="0"/>
            <a:t> </a:t>
          </a:r>
          <a:r>
            <a:rPr lang="sv-SE" sz="3200" kern="1200" dirty="0" err="1" smtClean="0"/>
            <a:t>of</a:t>
          </a:r>
          <a:r>
            <a:rPr lang="sv-SE" sz="3200" kern="1200" dirty="0" smtClean="0"/>
            <a:t> </a:t>
          </a:r>
        </a:p>
        <a:p>
          <a:pPr lvl="0" algn="ctr" defTabSz="1422400">
            <a:lnSpc>
              <a:spcPct val="90000"/>
            </a:lnSpc>
            <a:spcBef>
              <a:spcPct val="0"/>
            </a:spcBef>
            <a:spcAft>
              <a:spcPts val="0"/>
            </a:spcAft>
          </a:pPr>
          <a:r>
            <a:rPr lang="sv-SE" sz="3200" kern="1200" dirty="0" smtClean="0"/>
            <a:t>IT </a:t>
          </a:r>
          <a:r>
            <a:rPr lang="sv-SE" sz="3200" kern="1200" dirty="0" err="1" smtClean="0"/>
            <a:t>dept</a:t>
          </a:r>
          <a:endParaRPr lang="sv-SE" sz="3200" kern="1200" dirty="0"/>
        </a:p>
      </dsp:txBody>
      <dsp:txXfrm>
        <a:off x="4055318" y="2666693"/>
        <a:ext cx="3350866" cy="1675433"/>
      </dsp:txXfrm>
    </dsp:sp>
    <dsp:sp modelId="{AE91C9BC-987E-43CC-B028-41B9B26D2220}">
      <dsp:nvSpPr>
        <dsp:cNvPr id="0" name=""/>
        <dsp:cNvSpPr/>
      </dsp:nvSpPr>
      <dsp:spPr>
        <a:xfrm>
          <a:off x="8109867" y="2666693"/>
          <a:ext cx="3350866" cy="16754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100000"/>
            </a:lnSpc>
            <a:spcBef>
              <a:spcPct val="0"/>
            </a:spcBef>
            <a:spcAft>
              <a:spcPts val="0"/>
            </a:spcAft>
          </a:pPr>
          <a:r>
            <a:rPr lang="sv-SE" sz="3200" kern="1200" dirty="0" err="1" smtClean="0"/>
            <a:t>Head</a:t>
          </a:r>
          <a:r>
            <a:rPr lang="sv-SE" sz="3200" kern="1200" dirty="0" smtClean="0"/>
            <a:t> </a:t>
          </a:r>
          <a:r>
            <a:rPr lang="sv-SE" sz="3200" kern="1200" dirty="0" err="1" smtClean="0"/>
            <a:t>of</a:t>
          </a:r>
          <a:r>
            <a:rPr lang="sv-SE" sz="3200" kern="1200" dirty="0" smtClean="0"/>
            <a:t> </a:t>
          </a:r>
        </a:p>
        <a:p>
          <a:pPr lvl="0" algn="ctr" defTabSz="1422400">
            <a:lnSpc>
              <a:spcPct val="100000"/>
            </a:lnSpc>
            <a:spcBef>
              <a:spcPct val="0"/>
            </a:spcBef>
            <a:spcAft>
              <a:spcPts val="0"/>
            </a:spcAft>
          </a:pPr>
          <a:r>
            <a:rPr lang="sv-SE" sz="3200" kern="1200" dirty="0" smtClean="0"/>
            <a:t>Legal </a:t>
          </a:r>
          <a:r>
            <a:rPr lang="sv-SE" sz="3200" kern="1200" dirty="0" err="1" smtClean="0"/>
            <a:t>Affairs</a:t>
          </a:r>
          <a:r>
            <a:rPr lang="sv-SE" sz="3200" kern="1200" dirty="0" smtClean="0"/>
            <a:t> </a:t>
          </a:r>
        </a:p>
        <a:p>
          <a:pPr lvl="0" algn="ctr" defTabSz="1422400">
            <a:lnSpc>
              <a:spcPct val="100000"/>
            </a:lnSpc>
            <a:spcBef>
              <a:spcPct val="0"/>
            </a:spcBef>
            <a:spcAft>
              <a:spcPts val="0"/>
            </a:spcAft>
          </a:pPr>
          <a:r>
            <a:rPr lang="sv-SE" sz="3200" kern="1200" dirty="0" smtClean="0"/>
            <a:t>and </a:t>
          </a:r>
          <a:r>
            <a:rPr lang="sv-SE" sz="3200" kern="1200" dirty="0" err="1" smtClean="0"/>
            <a:t>Archive</a:t>
          </a:r>
          <a:endParaRPr lang="sv-SE" sz="3200" kern="1200" dirty="0"/>
        </a:p>
      </dsp:txBody>
      <dsp:txXfrm>
        <a:off x="8109867" y="2666693"/>
        <a:ext cx="3350866" cy="167543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1CDFB7-6626-477E-8662-1D26E629B3DA}" type="datetimeFigureOut">
              <a:rPr lang="sv-SE" smtClean="0"/>
              <a:t>2023-06-12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F11B45-0A00-4F75-8AEC-CFD4222A29CA}" type="slidenum">
              <a:rPr lang="sv-SE" smtClean="0"/>
              <a:t>‹#›</a:t>
            </a:fld>
            <a:endParaRPr lang="sv-SE"/>
          </a:p>
        </p:txBody>
      </p:sp>
    </p:spTree>
    <p:extLst>
      <p:ext uri="{BB962C8B-B14F-4D97-AF65-F5344CB8AC3E}">
        <p14:creationId xmlns:p14="http://schemas.microsoft.com/office/powerpoint/2010/main" val="1810788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smtClean="0"/>
          </a:p>
        </p:txBody>
      </p:sp>
      <p:sp>
        <p:nvSpPr>
          <p:cNvPr id="4" name="Platshållare för bildnummer 3"/>
          <p:cNvSpPr>
            <a:spLocks noGrp="1"/>
          </p:cNvSpPr>
          <p:nvPr>
            <p:ph type="sldNum" sz="quarter" idx="10"/>
          </p:nvPr>
        </p:nvSpPr>
        <p:spPr/>
        <p:txBody>
          <a:bodyPr/>
          <a:lstStyle/>
          <a:p>
            <a:fld id="{76F11B45-0A00-4F75-8AEC-CFD4222A29CA}" type="slidenum">
              <a:rPr lang="sv-SE" smtClean="0"/>
              <a:t>1</a:t>
            </a:fld>
            <a:endParaRPr lang="sv-SE"/>
          </a:p>
        </p:txBody>
      </p:sp>
    </p:spTree>
    <p:extLst>
      <p:ext uri="{BB962C8B-B14F-4D97-AF65-F5344CB8AC3E}">
        <p14:creationId xmlns:p14="http://schemas.microsoft.com/office/powerpoint/2010/main" val="2302151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smtClean="0"/>
          </a:p>
        </p:txBody>
      </p:sp>
      <p:sp>
        <p:nvSpPr>
          <p:cNvPr id="4" name="Slide Number Placeholder 3"/>
          <p:cNvSpPr>
            <a:spLocks noGrp="1"/>
          </p:cNvSpPr>
          <p:nvPr>
            <p:ph type="sldNum" sz="quarter" idx="10"/>
          </p:nvPr>
        </p:nvSpPr>
        <p:spPr/>
        <p:txBody>
          <a:bodyPr/>
          <a:lstStyle/>
          <a:p>
            <a:fld id="{0A9EC1FB-13EF-42EF-A461-A142226BD7EB}" type="slidenum">
              <a:rPr lang="sv-SE" smtClean="0"/>
              <a:t>2</a:t>
            </a:fld>
            <a:endParaRPr lang="sv-SE"/>
          </a:p>
        </p:txBody>
      </p:sp>
    </p:spTree>
    <p:extLst>
      <p:ext uri="{BB962C8B-B14F-4D97-AF65-F5344CB8AC3E}">
        <p14:creationId xmlns:p14="http://schemas.microsoft.com/office/powerpoint/2010/main" val="42633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0A9EC1FB-13EF-42EF-A461-A142226BD7EB}" type="slidenum">
              <a:rPr lang="sv-SE" smtClean="0"/>
              <a:t>3</a:t>
            </a:fld>
            <a:endParaRPr lang="sv-SE"/>
          </a:p>
        </p:txBody>
      </p:sp>
    </p:spTree>
    <p:extLst>
      <p:ext uri="{BB962C8B-B14F-4D97-AF65-F5344CB8AC3E}">
        <p14:creationId xmlns:p14="http://schemas.microsoft.com/office/powerpoint/2010/main" val="2084312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76F11B45-0A00-4F75-8AEC-CFD4222A29CA}" type="slidenum">
              <a:rPr lang="sv-SE" smtClean="0"/>
              <a:t>4</a:t>
            </a:fld>
            <a:endParaRPr lang="sv-SE"/>
          </a:p>
        </p:txBody>
      </p:sp>
    </p:spTree>
    <p:extLst>
      <p:ext uri="{BB962C8B-B14F-4D97-AF65-F5344CB8AC3E}">
        <p14:creationId xmlns:p14="http://schemas.microsoft.com/office/powerpoint/2010/main" val="4198514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smtClean="0"/>
          </a:p>
        </p:txBody>
      </p:sp>
      <p:sp>
        <p:nvSpPr>
          <p:cNvPr id="4" name="Platshållare för bildnummer 3"/>
          <p:cNvSpPr>
            <a:spLocks noGrp="1"/>
          </p:cNvSpPr>
          <p:nvPr>
            <p:ph type="sldNum" sz="quarter" idx="10"/>
          </p:nvPr>
        </p:nvSpPr>
        <p:spPr/>
        <p:txBody>
          <a:bodyPr/>
          <a:lstStyle/>
          <a:p>
            <a:fld id="{76F11B45-0A00-4F75-8AEC-CFD4222A29CA}" type="slidenum">
              <a:rPr lang="sv-SE" smtClean="0"/>
              <a:t>5</a:t>
            </a:fld>
            <a:endParaRPr lang="sv-SE"/>
          </a:p>
        </p:txBody>
      </p:sp>
    </p:spTree>
    <p:extLst>
      <p:ext uri="{BB962C8B-B14F-4D97-AF65-F5344CB8AC3E}">
        <p14:creationId xmlns:p14="http://schemas.microsoft.com/office/powerpoint/2010/main" val="2712704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6F11B45-0A00-4F75-8AEC-CFD4222A29CA}" type="slidenum">
              <a:rPr lang="sv-SE" smtClean="0"/>
              <a:t>6</a:t>
            </a:fld>
            <a:endParaRPr lang="sv-SE"/>
          </a:p>
        </p:txBody>
      </p:sp>
    </p:spTree>
    <p:extLst>
      <p:ext uri="{BB962C8B-B14F-4D97-AF65-F5344CB8AC3E}">
        <p14:creationId xmlns:p14="http://schemas.microsoft.com/office/powerpoint/2010/main" val="1355988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smtClean="0"/>
          </a:p>
        </p:txBody>
      </p:sp>
      <p:sp>
        <p:nvSpPr>
          <p:cNvPr id="4" name="Platshållare för bildnummer 3"/>
          <p:cNvSpPr>
            <a:spLocks noGrp="1"/>
          </p:cNvSpPr>
          <p:nvPr>
            <p:ph type="sldNum" sz="quarter" idx="10"/>
          </p:nvPr>
        </p:nvSpPr>
        <p:spPr/>
        <p:txBody>
          <a:bodyPr/>
          <a:lstStyle/>
          <a:p>
            <a:fld id="{F656E413-4967-4362-B1CC-A7699A53015C}" type="slidenum">
              <a:rPr lang="sv-SE" smtClean="0"/>
              <a:t>7</a:t>
            </a:fld>
            <a:endParaRPr lang="sv-SE"/>
          </a:p>
        </p:txBody>
      </p:sp>
    </p:spTree>
    <p:extLst>
      <p:ext uri="{BB962C8B-B14F-4D97-AF65-F5344CB8AC3E}">
        <p14:creationId xmlns:p14="http://schemas.microsoft.com/office/powerpoint/2010/main" val="2099586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F656E413-4967-4362-B1CC-A7699A53015C}" type="slidenum">
              <a:rPr lang="sv-SE" smtClean="0"/>
              <a:t>8</a:t>
            </a:fld>
            <a:endParaRPr lang="sv-SE"/>
          </a:p>
        </p:txBody>
      </p:sp>
    </p:spTree>
    <p:extLst>
      <p:ext uri="{BB962C8B-B14F-4D97-AF65-F5344CB8AC3E}">
        <p14:creationId xmlns:p14="http://schemas.microsoft.com/office/powerpoint/2010/main" val="4198249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Slide Number Placeholder 3"/>
          <p:cNvSpPr>
            <a:spLocks noGrp="1"/>
          </p:cNvSpPr>
          <p:nvPr>
            <p:ph type="sldNum" sz="quarter" idx="10"/>
          </p:nvPr>
        </p:nvSpPr>
        <p:spPr/>
        <p:txBody>
          <a:bodyPr/>
          <a:lstStyle/>
          <a:p>
            <a:fld id="{0A9EC1FB-13EF-42EF-A461-A142226BD7EB}" type="slidenum">
              <a:rPr lang="sv-SE" smtClean="0"/>
              <a:t>9</a:t>
            </a:fld>
            <a:endParaRPr lang="sv-SE"/>
          </a:p>
        </p:txBody>
      </p:sp>
    </p:spTree>
    <p:extLst>
      <p:ext uri="{BB962C8B-B14F-4D97-AF65-F5344CB8AC3E}">
        <p14:creationId xmlns:p14="http://schemas.microsoft.com/office/powerpoint/2010/main" val="3649429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6F11B45-0A00-4F75-8AEC-CFD4222A29CA}" type="slidenum">
              <a:rPr lang="sv-SE" smtClean="0"/>
              <a:t>10</a:t>
            </a:fld>
            <a:endParaRPr lang="sv-SE"/>
          </a:p>
        </p:txBody>
      </p:sp>
    </p:spTree>
    <p:extLst>
      <p:ext uri="{BB962C8B-B14F-4D97-AF65-F5344CB8AC3E}">
        <p14:creationId xmlns:p14="http://schemas.microsoft.com/office/powerpoint/2010/main" val="3840682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6F11B45-0A00-4F75-8AEC-CFD4222A29CA}" type="slidenum">
              <a:rPr lang="sv-SE" smtClean="0"/>
              <a:t>11</a:t>
            </a:fld>
            <a:endParaRPr lang="sv-SE"/>
          </a:p>
        </p:txBody>
      </p:sp>
    </p:spTree>
    <p:extLst>
      <p:ext uri="{BB962C8B-B14F-4D97-AF65-F5344CB8AC3E}">
        <p14:creationId xmlns:p14="http://schemas.microsoft.com/office/powerpoint/2010/main" val="3911490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6F11B45-0A00-4F75-8AEC-CFD4222A29CA}" type="slidenum">
              <a:rPr lang="sv-SE" smtClean="0"/>
              <a:t>12</a:t>
            </a:fld>
            <a:endParaRPr lang="sv-SE"/>
          </a:p>
        </p:txBody>
      </p:sp>
    </p:spTree>
    <p:extLst>
      <p:ext uri="{BB962C8B-B14F-4D97-AF65-F5344CB8AC3E}">
        <p14:creationId xmlns:p14="http://schemas.microsoft.com/office/powerpoint/2010/main" val="164013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6F11B45-0A00-4F75-8AEC-CFD4222A29CA}" type="slidenum">
              <a:rPr lang="sv-SE" smtClean="0"/>
              <a:t>13</a:t>
            </a:fld>
            <a:endParaRPr lang="sv-SE"/>
          </a:p>
        </p:txBody>
      </p:sp>
    </p:spTree>
    <p:extLst>
      <p:ext uri="{BB962C8B-B14F-4D97-AF65-F5344CB8AC3E}">
        <p14:creationId xmlns:p14="http://schemas.microsoft.com/office/powerpoint/2010/main" val="1626886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6F11B45-0A00-4F75-8AEC-CFD4222A29CA}" type="slidenum">
              <a:rPr lang="sv-SE" smtClean="0"/>
              <a:t>14</a:t>
            </a:fld>
            <a:endParaRPr lang="sv-SE"/>
          </a:p>
        </p:txBody>
      </p:sp>
    </p:spTree>
    <p:extLst>
      <p:ext uri="{BB962C8B-B14F-4D97-AF65-F5344CB8AC3E}">
        <p14:creationId xmlns:p14="http://schemas.microsoft.com/office/powerpoint/2010/main" val="1983694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F656E413-4967-4362-B1CC-A7699A53015C}" type="slidenum">
              <a:rPr lang="sv-SE" smtClean="0"/>
              <a:t>15</a:t>
            </a:fld>
            <a:endParaRPr lang="sv-SE"/>
          </a:p>
        </p:txBody>
      </p:sp>
    </p:spTree>
    <p:extLst>
      <p:ext uri="{BB962C8B-B14F-4D97-AF65-F5344CB8AC3E}">
        <p14:creationId xmlns:p14="http://schemas.microsoft.com/office/powerpoint/2010/main" val="19004682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sidan">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9A38BAE-415F-48E3-BFF7-C08177B18C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600D1D80-F5E4-4596-8236-DC8D5A3EB490}"/>
              </a:ext>
            </a:extLst>
          </p:cNvPr>
          <p:cNvSpPr/>
          <p:nvPr userDrawn="1"/>
        </p:nvSpPr>
        <p:spPr>
          <a:xfrm>
            <a:off x="5600700" y="872292"/>
            <a:ext cx="966355" cy="9351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96234F76-746D-4B5C-A15E-02625704ED21}"/>
              </a:ext>
            </a:extLst>
          </p:cNvPr>
          <p:cNvSpPr/>
          <p:nvPr userDrawn="1"/>
        </p:nvSpPr>
        <p:spPr>
          <a:xfrm>
            <a:off x="-2264735" y="24063"/>
            <a:ext cx="2160000" cy="1466940"/>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tabLst>
                <a:tab pos="534591" algn="l"/>
              </a:tabLst>
            </a:pPr>
            <a:r>
              <a:rPr lang="en-US" sz="1200" i="1" u="none">
                <a:effectLst/>
                <a:latin typeface="Calibri" panose="020F0502020204030204" pitchFamily="34" charset="0"/>
                <a:ea typeface="Calibri" panose="020F0502020204030204" pitchFamily="34" charset="0"/>
                <a:cs typeface="Times New Roman" panose="02020603050405020304" pitchFamily="18" charset="0"/>
              </a:rPr>
              <a:t>The Start slide </a:t>
            </a:r>
            <a:r>
              <a:rPr lang="en-US" sz="1200" i="0" u="none">
                <a:effectLst/>
                <a:latin typeface="Calibri" panose="020F0502020204030204" pitchFamily="34" charset="0"/>
                <a:ea typeface="Calibri" panose="020F0502020204030204" pitchFamily="34" charset="0"/>
                <a:cs typeface="Times New Roman" panose="02020603050405020304" pitchFamily="18" charset="0"/>
              </a:rPr>
              <a:t>is a fixed default start page and can also be chosen as a pause page, for example for use during a coffee break in the presentation. You can see all slide templates under “New Slide/Layout”. </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oup 4">
            <a:extLst>
              <a:ext uri="{FF2B5EF4-FFF2-40B4-BE49-F238E27FC236}">
                <a16:creationId xmlns:a16="http://schemas.microsoft.com/office/drawing/2014/main" id="{4686778B-A416-4079-AAA0-A3FE9CDCD68B}"/>
              </a:ext>
            </a:extLst>
          </p:cNvPr>
          <p:cNvGrpSpPr>
            <a:grpSpLocks noChangeAspect="1"/>
          </p:cNvGrpSpPr>
          <p:nvPr userDrawn="1"/>
        </p:nvGrpSpPr>
        <p:grpSpPr bwMode="auto">
          <a:xfrm>
            <a:off x="5672138" y="793750"/>
            <a:ext cx="849312" cy="854075"/>
            <a:chOff x="3573" y="500"/>
            <a:chExt cx="535" cy="538"/>
          </a:xfrm>
        </p:grpSpPr>
        <p:sp>
          <p:nvSpPr>
            <p:cNvPr id="4" name="AutoShape 3">
              <a:extLst>
                <a:ext uri="{FF2B5EF4-FFF2-40B4-BE49-F238E27FC236}">
                  <a16:creationId xmlns:a16="http://schemas.microsoft.com/office/drawing/2014/main" id="{368530C6-AB59-4438-8214-4D8CD19DC242}"/>
                </a:ext>
              </a:extLst>
            </p:cNvPr>
            <p:cNvSpPr>
              <a:spLocks noChangeAspect="1" noChangeArrowheads="1" noTextEdit="1"/>
            </p:cNvSpPr>
            <p:nvPr userDrawn="1"/>
          </p:nvSpPr>
          <p:spPr bwMode="auto">
            <a:xfrm>
              <a:off x="3573" y="500"/>
              <a:ext cx="53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Freeform 5">
              <a:extLst>
                <a:ext uri="{FF2B5EF4-FFF2-40B4-BE49-F238E27FC236}">
                  <a16:creationId xmlns:a16="http://schemas.microsoft.com/office/drawing/2014/main" id="{30C9CB61-8DFA-4370-8AA1-B5A54FA0EAB1}"/>
                </a:ext>
              </a:extLst>
            </p:cNvPr>
            <p:cNvSpPr>
              <a:spLocks/>
            </p:cNvSpPr>
            <p:nvPr userDrawn="1"/>
          </p:nvSpPr>
          <p:spPr bwMode="auto">
            <a:xfrm>
              <a:off x="3851" y="500"/>
              <a:ext cx="257" cy="345"/>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rgbClr val="690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6" name="Freeform 6">
              <a:extLst>
                <a:ext uri="{FF2B5EF4-FFF2-40B4-BE49-F238E27FC236}">
                  <a16:creationId xmlns:a16="http://schemas.microsoft.com/office/drawing/2014/main" id="{4EC247F9-0193-4FBB-B6E1-2998D290037F}"/>
                </a:ext>
              </a:extLst>
            </p:cNvPr>
            <p:cNvSpPr>
              <a:spLocks/>
            </p:cNvSpPr>
            <p:nvPr userDrawn="1"/>
          </p:nvSpPr>
          <p:spPr bwMode="auto">
            <a:xfrm>
              <a:off x="3573" y="500"/>
              <a:ext cx="257" cy="345"/>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7">
              <a:extLst>
                <a:ext uri="{FF2B5EF4-FFF2-40B4-BE49-F238E27FC236}">
                  <a16:creationId xmlns:a16="http://schemas.microsoft.com/office/drawing/2014/main" id="{149ACFD5-ED1E-4A53-836D-628626254AC4}"/>
                </a:ext>
              </a:extLst>
            </p:cNvPr>
            <p:cNvSpPr>
              <a:spLocks/>
            </p:cNvSpPr>
            <p:nvPr userDrawn="1"/>
          </p:nvSpPr>
          <p:spPr bwMode="auto">
            <a:xfrm>
              <a:off x="3631" y="890"/>
              <a:ext cx="101" cy="148"/>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957B3C7F-15F6-431B-B3DC-BEA9381FCEA5}"/>
                </a:ext>
              </a:extLst>
            </p:cNvPr>
            <p:cNvSpPr>
              <a:spLocks/>
            </p:cNvSpPr>
            <p:nvPr userDrawn="1"/>
          </p:nvSpPr>
          <p:spPr bwMode="auto">
            <a:xfrm>
              <a:off x="3775" y="892"/>
              <a:ext cx="110" cy="144"/>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B9BBD18A-E976-46C7-8578-32BC5CFFAC32}"/>
                </a:ext>
              </a:extLst>
            </p:cNvPr>
            <p:cNvSpPr>
              <a:spLocks/>
            </p:cNvSpPr>
            <p:nvPr userDrawn="1"/>
          </p:nvSpPr>
          <p:spPr bwMode="auto">
            <a:xfrm>
              <a:off x="3908" y="892"/>
              <a:ext cx="140" cy="146"/>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427006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and chapter slide – klorofyl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en-GB" noProof="0"/>
              <a:t>Title and chapter slide</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Name,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7" name="Rektangel 16">
            <a:extLst>
              <a:ext uri="{FF2B5EF4-FFF2-40B4-BE49-F238E27FC236}">
                <a16:creationId xmlns:a16="http://schemas.microsoft.com/office/drawing/2014/main" id="{CF59F3B0-1A21-4D08-96F8-33B3411C5648}"/>
              </a:ext>
            </a:extLst>
          </p:cNvPr>
          <p:cNvSpPr/>
          <p:nvPr userDrawn="1"/>
        </p:nvSpPr>
        <p:spPr>
          <a:xfrm>
            <a:off x="-2129051" y="24063"/>
            <a:ext cx="2044827" cy="2059795"/>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Title and chapter slide</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 </a:t>
            </a:r>
            <a:b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b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five colours. This is where you insert the title of the presentation, your name and who you are. This template can also be used as a chapter slide where you insert the name of the section or meeting point in the title field.</a:t>
            </a:r>
          </a:p>
        </p:txBody>
      </p:sp>
    </p:spTree>
    <p:extLst>
      <p:ext uri="{BB962C8B-B14F-4D97-AF65-F5344CB8AC3E}">
        <p14:creationId xmlns:p14="http://schemas.microsoft.com/office/powerpoint/2010/main" val="6037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and chapter slide – äppl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tx1"/>
                </a:solidFill>
              </a:defRPr>
            </a:lvl1pPr>
          </a:lstStyle>
          <a:p>
            <a:r>
              <a:rPr lang="en-GB" noProof="0"/>
              <a:t>Title and chapter slide</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Name,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7" name="Rektangel 16">
            <a:extLst>
              <a:ext uri="{FF2B5EF4-FFF2-40B4-BE49-F238E27FC236}">
                <a16:creationId xmlns:a16="http://schemas.microsoft.com/office/drawing/2014/main" id="{A869A8FD-7819-4E27-8383-8602F42D8C67}"/>
              </a:ext>
            </a:extLst>
          </p:cNvPr>
          <p:cNvSpPr/>
          <p:nvPr userDrawn="1"/>
        </p:nvSpPr>
        <p:spPr>
          <a:xfrm>
            <a:off x="-2129051" y="24063"/>
            <a:ext cx="2044827" cy="2059795"/>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Title and chapter slide</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 </a:t>
            </a:r>
            <a:b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b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five colours. This is where you insert the title of the presentation, your name and who you are. This template can also be used as a chapter slide where you insert the name of the section or meeting point in the title field.</a:t>
            </a:r>
          </a:p>
        </p:txBody>
      </p:sp>
    </p:spTree>
    <p:extLst>
      <p:ext uri="{BB962C8B-B14F-4D97-AF65-F5344CB8AC3E}">
        <p14:creationId xmlns:p14="http://schemas.microsoft.com/office/powerpoint/2010/main" val="226376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and chapter slide – plommon">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en-GB" noProof="0"/>
              <a:t>Title and chapter slide</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Name,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7" name="Rektangel 16">
            <a:extLst>
              <a:ext uri="{FF2B5EF4-FFF2-40B4-BE49-F238E27FC236}">
                <a16:creationId xmlns:a16="http://schemas.microsoft.com/office/drawing/2014/main" id="{55B6A2C6-5A5E-4C59-9FF4-96A68ADB3B71}"/>
              </a:ext>
            </a:extLst>
          </p:cNvPr>
          <p:cNvSpPr/>
          <p:nvPr userDrawn="1"/>
        </p:nvSpPr>
        <p:spPr>
          <a:xfrm>
            <a:off x="-2129051" y="24063"/>
            <a:ext cx="2044827" cy="2059795"/>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Title and chapter slide</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 </a:t>
            </a:r>
            <a:b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b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five colours. This is where you insert the title of the presentation, your name and who you are. This template can also be used as a chapter slide where you insert the name of the section or meeting point in the title field.</a:t>
            </a:r>
          </a:p>
        </p:txBody>
      </p:sp>
    </p:spTree>
    <p:extLst>
      <p:ext uri="{BB962C8B-B14F-4D97-AF65-F5344CB8AC3E}">
        <p14:creationId xmlns:p14="http://schemas.microsoft.com/office/powerpoint/2010/main" val="362058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and chapter slide – havsvik">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en-GB" noProof="0"/>
              <a:t>Title and chapter slide</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Name,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7" name="Rektangel 16">
            <a:extLst>
              <a:ext uri="{FF2B5EF4-FFF2-40B4-BE49-F238E27FC236}">
                <a16:creationId xmlns:a16="http://schemas.microsoft.com/office/drawing/2014/main" id="{8E950D7F-C06C-4075-BD6B-9B742F936C49}"/>
              </a:ext>
            </a:extLst>
          </p:cNvPr>
          <p:cNvSpPr/>
          <p:nvPr userDrawn="1"/>
        </p:nvSpPr>
        <p:spPr>
          <a:xfrm>
            <a:off x="-2129051" y="24063"/>
            <a:ext cx="2044827" cy="2059795"/>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Title and chapter slide</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 </a:t>
            </a:r>
            <a:b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b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five colours. This is where you insert the title of the presentation, your name and who you are. This template can also be used as a chapter slide where you insert the name of the section or meeting point in the title field.</a:t>
            </a:r>
          </a:p>
        </p:txBody>
      </p:sp>
    </p:spTree>
    <p:extLst>
      <p:ext uri="{BB962C8B-B14F-4D97-AF65-F5344CB8AC3E}">
        <p14:creationId xmlns:p14="http://schemas.microsoft.com/office/powerpoint/2010/main" val="214360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and chapter slide – sko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en-GB" noProof="0"/>
              <a:t>Title and chapter slide</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Name,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7" name="Rektangel 16">
            <a:extLst>
              <a:ext uri="{FF2B5EF4-FFF2-40B4-BE49-F238E27FC236}">
                <a16:creationId xmlns:a16="http://schemas.microsoft.com/office/drawing/2014/main" id="{38E6F990-5417-4B35-AE8C-59B9F25EA90A}"/>
              </a:ext>
            </a:extLst>
          </p:cNvPr>
          <p:cNvSpPr/>
          <p:nvPr userDrawn="1"/>
        </p:nvSpPr>
        <p:spPr>
          <a:xfrm>
            <a:off x="-2129051" y="24063"/>
            <a:ext cx="2044827" cy="2059795"/>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Title and chapter slide</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 </a:t>
            </a:r>
            <a:b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b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five colours. This is where you insert the title of the presentation, your name and who you are. This template can also be used as a chapter slide where you insert the name of the section or meeting point in the title field.</a:t>
            </a:r>
          </a:p>
        </p:txBody>
      </p:sp>
    </p:spTree>
    <p:extLst>
      <p:ext uri="{BB962C8B-B14F-4D97-AF65-F5344CB8AC3E}">
        <p14:creationId xmlns:p14="http://schemas.microsoft.com/office/powerpoint/2010/main" val="331611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able of contents ">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ED21EC5-62F9-469A-B2AE-D25E125AF6D9}"/>
              </a:ext>
            </a:extLst>
          </p:cNvPr>
          <p:cNvSpPr/>
          <p:nvPr userDrawn="1"/>
        </p:nvSpPr>
        <p:spPr>
          <a:xfrm>
            <a:off x="0" y="0"/>
            <a:ext cx="806823" cy="6858000"/>
          </a:xfrm>
          <a:prstGeom prst="rect">
            <a:avLst/>
          </a:pr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pic>
        <p:nvPicPr>
          <p:cNvPr id="14" name="Bildobjekt 13">
            <a:extLst>
              <a:ext uri="{FF2B5EF4-FFF2-40B4-BE49-F238E27FC236}">
                <a16:creationId xmlns:a16="http://schemas.microsoft.com/office/drawing/2014/main" id="{D077B0EB-C7B7-43AB-8A6A-B3EB0DEE2B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5861" y="0"/>
            <a:ext cx="12156139" cy="6858000"/>
          </a:xfrm>
          <a:prstGeom prst="rect">
            <a:avLst/>
          </a:prstGeom>
        </p:spPr>
      </p:pic>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55072" y="800100"/>
            <a:ext cx="8669483" cy="880197"/>
          </a:xfrm>
        </p:spPr>
        <p:txBody>
          <a:bodyPr/>
          <a:lstStyle>
            <a:lvl1pPr>
              <a:lnSpc>
                <a:spcPct val="100000"/>
              </a:lnSpc>
              <a:defRPr sz="3600">
                <a:solidFill>
                  <a:schemeClr val="bg1"/>
                </a:solidFill>
              </a:defRPr>
            </a:lvl1pPr>
          </a:lstStyle>
          <a:p>
            <a:r>
              <a:rPr lang="en-GB" noProof="0"/>
              <a:t>Table of contents</a:t>
            </a:r>
          </a:p>
        </p:txBody>
      </p:sp>
      <p:grpSp>
        <p:nvGrpSpPr>
          <p:cNvPr id="7" name="Grupp 6">
            <a:extLst>
              <a:ext uri="{FF2B5EF4-FFF2-40B4-BE49-F238E27FC236}">
                <a16:creationId xmlns:a16="http://schemas.microsoft.com/office/drawing/2014/main" id="{281B56D4-D572-4F77-ADFE-A496E83B0B07}"/>
              </a:ext>
            </a:extLst>
          </p:cNvPr>
          <p:cNvGrpSpPr/>
          <p:nvPr userDrawn="1"/>
        </p:nvGrpSpPr>
        <p:grpSpPr>
          <a:xfrm>
            <a:off x="260350" y="258763"/>
            <a:ext cx="503238" cy="506412"/>
            <a:chOff x="260350" y="258763"/>
            <a:chExt cx="503238" cy="506412"/>
          </a:xfrm>
        </p:grpSpPr>
        <p:sp>
          <p:nvSpPr>
            <p:cNvPr id="8" name="Freeform 5">
              <a:extLst>
                <a:ext uri="{FF2B5EF4-FFF2-40B4-BE49-F238E27FC236}">
                  <a16:creationId xmlns:a16="http://schemas.microsoft.com/office/drawing/2014/main" id="{89950389-10F4-457A-987D-FDD9A7550BB5}"/>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9" name="Freeform 6">
              <a:extLst>
                <a:ext uri="{FF2B5EF4-FFF2-40B4-BE49-F238E27FC236}">
                  <a16:creationId xmlns:a16="http://schemas.microsoft.com/office/drawing/2014/main" id="{5BA4E1A3-C424-492E-980C-420CF1ECD852}"/>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0" name="Freeform 7">
              <a:extLst>
                <a:ext uri="{FF2B5EF4-FFF2-40B4-BE49-F238E27FC236}">
                  <a16:creationId xmlns:a16="http://schemas.microsoft.com/office/drawing/2014/main" id="{90F966FE-8E3B-4344-AE8D-478E20AFEC80}"/>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1" name="Freeform 8">
              <a:extLst>
                <a:ext uri="{FF2B5EF4-FFF2-40B4-BE49-F238E27FC236}">
                  <a16:creationId xmlns:a16="http://schemas.microsoft.com/office/drawing/2014/main" id="{697503E8-9288-4CB1-A5AA-B956986E9498}"/>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9">
              <a:extLst>
                <a:ext uri="{FF2B5EF4-FFF2-40B4-BE49-F238E27FC236}">
                  <a16:creationId xmlns:a16="http://schemas.microsoft.com/office/drawing/2014/main" id="{2D2D20C9-0781-4420-82D4-B22761D42635}"/>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3" name="Rektangel 12">
            <a:extLst>
              <a:ext uri="{FF2B5EF4-FFF2-40B4-BE49-F238E27FC236}">
                <a16:creationId xmlns:a16="http://schemas.microsoft.com/office/drawing/2014/main" id="{ABEB415B-90BD-4B90-9A47-EE31D58C43FE}"/>
              </a:ext>
            </a:extLst>
          </p:cNvPr>
          <p:cNvSpPr/>
          <p:nvPr userDrawn="1"/>
        </p:nvSpPr>
        <p:spPr>
          <a:xfrm>
            <a:off x="-2211572" y="24063"/>
            <a:ext cx="2127348" cy="1071704"/>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Table of contents slide</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 this is where you insert the various points (chapters) that the presentation or meeting contains.</a:t>
            </a:r>
          </a:p>
        </p:txBody>
      </p:sp>
      <p:sp>
        <p:nvSpPr>
          <p:cNvPr id="15" name="Platshållare för text 4">
            <a:extLst>
              <a:ext uri="{FF2B5EF4-FFF2-40B4-BE49-F238E27FC236}">
                <a16:creationId xmlns:a16="http://schemas.microsoft.com/office/drawing/2014/main" id="{99C489A3-F9A8-462F-B8AE-A8B3134F743A}"/>
              </a:ext>
            </a:extLst>
          </p:cNvPr>
          <p:cNvSpPr>
            <a:spLocks noGrp="1"/>
          </p:cNvSpPr>
          <p:nvPr>
            <p:ph type="body" sz="quarter" idx="10" hasCustomPrompt="1"/>
          </p:nvPr>
        </p:nvSpPr>
        <p:spPr>
          <a:xfrm>
            <a:off x="722313" y="1960814"/>
            <a:ext cx="8710445" cy="4343400"/>
          </a:xfrm>
        </p:spPr>
        <p:txBody>
          <a:bodyPr/>
          <a:lstStyle>
            <a:lvl1pPr marL="457200" indent="-457200">
              <a:buFont typeface="+mj-lt"/>
              <a:buAutoNum type="arabicPeriod"/>
              <a:defRPr>
                <a:solidFill>
                  <a:schemeClr val="bg1"/>
                </a:solidFill>
              </a:defRPr>
            </a:lvl1pPr>
            <a:lvl2pPr marL="901700" indent="-457200">
              <a:buFont typeface="+mj-lt"/>
              <a:buAutoNum type="alphaLcParenR"/>
              <a:defRPr>
                <a:solidFill>
                  <a:schemeClr val="bg1"/>
                </a:solidFill>
              </a:defRPr>
            </a:lvl2pPr>
            <a:lvl3pPr marL="901700" indent="-457200">
              <a:buFont typeface="+mj-lt"/>
              <a:buAutoNum type="alphaLcParenR"/>
              <a:defRPr>
                <a:solidFill>
                  <a:schemeClr val="bg1"/>
                </a:solidFill>
              </a:defRPr>
            </a:lvl3pPr>
            <a:lvl4pPr marL="901700" indent="-457200">
              <a:buFont typeface="+mj-lt"/>
              <a:buAutoNum type="alphaLcParenR"/>
              <a:defRPr>
                <a:solidFill>
                  <a:schemeClr val="bg1"/>
                </a:solidFill>
              </a:defRPr>
            </a:lvl4pPr>
            <a:lvl5pPr marL="901700" indent="-457200">
              <a:buFont typeface="+mj-lt"/>
              <a:buAutoNum type="alphaLcParenR"/>
              <a:defRPr>
                <a:solidFill>
                  <a:schemeClr val="bg1"/>
                </a:solidFill>
              </a:defRPr>
            </a:lvl5pPr>
          </a:lstStyle>
          <a:p>
            <a:pPr lvl="0"/>
            <a:r>
              <a:rPr lang="en-GB" noProof="0"/>
              <a:t>Chapter</a:t>
            </a:r>
          </a:p>
          <a:p>
            <a:pPr lvl="1"/>
            <a:r>
              <a:rPr lang="en-GB" noProof="0"/>
              <a:t>Level two</a:t>
            </a:r>
          </a:p>
          <a:p>
            <a:pPr lvl="2"/>
            <a:r>
              <a:rPr lang="en-GB" noProof="0"/>
              <a:t>Level three</a:t>
            </a:r>
          </a:p>
          <a:p>
            <a:pPr lvl="3"/>
            <a:r>
              <a:rPr lang="en-GB" noProof="0"/>
              <a:t>Level four</a:t>
            </a:r>
          </a:p>
          <a:p>
            <a:pPr lvl="4"/>
            <a:r>
              <a:rPr lang="en-GB" noProof="0"/>
              <a:t>Level five</a:t>
            </a:r>
          </a:p>
        </p:txBody>
      </p:sp>
    </p:spTree>
    <p:extLst>
      <p:ext uri="{BB962C8B-B14F-4D97-AF65-F5344CB8AC3E}">
        <p14:creationId xmlns:p14="http://schemas.microsoft.com/office/powerpoint/2010/main" val="1230055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hape and small image: ">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en-GB" noProof="0"/>
              <a:t>.</a:t>
            </a:r>
          </a:p>
        </p:txBody>
      </p:sp>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en-GB" noProof="0"/>
              <a:t>.</a:t>
            </a:r>
          </a:p>
        </p:txBody>
      </p:sp>
      <p:sp>
        <p:nvSpPr>
          <p:cNvPr id="6" name="Rektangel 5">
            <a:extLst>
              <a:ext uri="{FF2B5EF4-FFF2-40B4-BE49-F238E27FC236}">
                <a16:creationId xmlns:a16="http://schemas.microsoft.com/office/drawing/2014/main" id="{22CE84D2-A6B0-47F2-BD7C-842E6783A3CA}"/>
              </a:ext>
            </a:extLst>
          </p:cNvPr>
          <p:cNvSpPr/>
          <p:nvPr userDrawn="1"/>
        </p:nvSpPr>
        <p:spPr>
          <a:xfrm>
            <a:off x="-2074460" y="24063"/>
            <a:ext cx="1990236" cy="4473148"/>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pPr>
            <a:r>
              <a:rPr lang="en-GB" sz="1200" i="1" u="none" noProof="0" dirty="0">
                <a:effectLst/>
                <a:latin typeface="Calibri" panose="020F0502020204030204" pitchFamily="34" charset="0"/>
                <a:ea typeface="Calibri" panose="020F0502020204030204" pitchFamily="34" charset="0"/>
                <a:cs typeface="Times New Roman" panose="02020603050405020304" pitchFamily="18" charset="0"/>
              </a:rPr>
              <a:t>Text, shape and interchangeable small image: </a:t>
            </a:r>
          </a:p>
          <a:p>
            <a:pPr marL="0" lvl="0" indent="0">
              <a:lnSpc>
                <a:spcPct val="107000"/>
              </a:lnSpc>
              <a:spcAft>
                <a:spcPts val="600"/>
              </a:spcAft>
              <a:buFont typeface="+mj-lt"/>
              <a:buNone/>
            </a:pPr>
            <a:r>
              <a:rPr lang="en-GB" sz="1200" i="0" u="none" noProof="0" dirty="0">
                <a:effectLst/>
                <a:latin typeface="Calibri" panose="020F0502020204030204" pitchFamily="34" charset="0"/>
                <a:ea typeface="Calibri" panose="020F0502020204030204" pitchFamily="34" charset="0"/>
                <a:cs typeface="Times New Roman" panose="02020603050405020304" pitchFamily="18" charset="0"/>
              </a:rPr>
              <a:t>a. To use your own image, click on the “Picture” icon in the placeholder and insert an image, which should not be too detailed. </a:t>
            </a:r>
          </a:p>
          <a:p>
            <a:pPr marL="0" lvl="0" indent="0">
              <a:lnSpc>
                <a:spcPct val="107000"/>
              </a:lnSpc>
              <a:spcAft>
                <a:spcPts val="600"/>
              </a:spcAft>
              <a:buFont typeface="+mj-lt"/>
              <a:buNone/>
            </a:pPr>
            <a:r>
              <a:rPr lang="en-GB" sz="1200" i="0" u="none" noProof="0" dirty="0">
                <a:effectLst/>
                <a:latin typeface="Calibri" panose="020F0502020204030204" pitchFamily="34" charset="0"/>
                <a:ea typeface="Calibri" panose="020F0502020204030204" pitchFamily="34" charset="0"/>
                <a:cs typeface="Times New Roman" panose="02020603050405020304" pitchFamily="18" charset="0"/>
              </a:rPr>
              <a:t>b. To move the image within the image area: click on the picture, select “Crop”, select the picture again and move it or change the size of it.</a:t>
            </a:r>
          </a:p>
          <a:p>
            <a:pPr marL="0" lvl="0" indent="0">
              <a:lnSpc>
                <a:spcPct val="107000"/>
              </a:lnSpc>
              <a:spcAft>
                <a:spcPts val="600"/>
              </a:spcAft>
              <a:buFont typeface="+mj-lt"/>
              <a:buNone/>
            </a:pPr>
            <a:r>
              <a:rPr lang="en-GB" sz="1200" i="0" u="none" noProof="0" dirty="0">
                <a:effectLst/>
                <a:latin typeface="Calibri" panose="020F0502020204030204" pitchFamily="34" charset="0"/>
                <a:ea typeface="Calibri" panose="020F0502020204030204" pitchFamily="34" charset="0"/>
                <a:cs typeface="Times New Roman" panose="02020603050405020304" pitchFamily="18" charset="0"/>
              </a:rPr>
              <a:t>c. To change the colour of the shape: click on the shape and select a different colour theme from “Shape Fill”. If you are not able to click on the shape, click on the image area and select “Send Backward”.</a:t>
            </a:r>
          </a:p>
        </p:txBody>
      </p:sp>
      <p:sp>
        <p:nvSpPr>
          <p:cNvPr id="14" name="Rubrik 1">
            <a:extLst>
              <a:ext uri="{FF2B5EF4-FFF2-40B4-BE49-F238E27FC236}">
                <a16:creationId xmlns:a16="http://schemas.microsoft.com/office/drawing/2014/main" id="{74DDC08D-FA75-4863-947C-517F8BA91BD7}"/>
              </a:ext>
            </a:extLst>
          </p:cNvPr>
          <p:cNvSpPr>
            <a:spLocks noGrp="1"/>
          </p:cNvSpPr>
          <p:nvPr>
            <p:ph type="title" hasCustomPrompt="1"/>
          </p:nvPr>
        </p:nvSpPr>
        <p:spPr>
          <a:xfrm>
            <a:off x="768720" y="1250479"/>
            <a:ext cx="9862886" cy="880197"/>
          </a:xfrm>
        </p:spPr>
        <p:txBody>
          <a:bodyPr/>
          <a:lstStyle>
            <a:lvl1pPr>
              <a:defRPr/>
            </a:lvl1pPr>
          </a:lstStyle>
          <a:p>
            <a:r>
              <a:rPr lang="en-GB" noProof="0"/>
              <a:t>Header</a:t>
            </a:r>
          </a:p>
        </p:txBody>
      </p:sp>
      <p:sp>
        <p:nvSpPr>
          <p:cNvPr id="15" name="Platshållare för innehåll 2">
            <a:extLst>
              <a:ext uri="{FF2B5EF4-FFF2-40B4-BE49-F238E27FC236}">
                <a16:creationId xmlns:a16="http://schemas.microsoft.com/office/drawing/2014/main" id="{180675CF-18A0-44DC-94A7-B0DBF8A481D3}"/>
              </a:ext>
            </a:extLst>
          </p:cNvPr>
          <p:cNvSpPr>
            <a:spLocks noGrp="1"/>
          </p:cNvSpPr>
          <p:nvPr>
            <p:ph idx="1" hasCustomPrompt="1"/>
          </p:nvPr>
        </p:nvSpPr>
        <p:spPr>
          <a:xfrm>
            <a:off x="768720" y="2397440"/>
            <a:ext cx="9862886" cy="3648517"/>
          </a:xfrm>
        </p:spPr>
        <p:txBody>
          <a:bodyPr/>
          <a:lstStyle>
            <a:lvl1pPr>
              <a:defRPr/>
            </a:lvl1pPr>
            <a:lvl2pPr>
              <a:defRPr/>
            </a:lvl2pPr>
            <a:lvl3pPr>
              <a:defRPr/>
            </a:lvl3pPr>
            <a:lvl4pPr>
              <a:defRPr/>
            </a:lvl4pPr>
            <a:lvl5pPr>
              <a:defRPr/>
            </a:lvl5pPr>
          </a:lstStyle>
          <a:p>
            <a:pPr lvl="0"/>
            <a:r>
              <a:rPr lang="en-GB" noProof="0"/>
              <a:t>Text</a:t>
            </a:r>
          </a:p>
          <a:p>
            <a:pPr lvl="1"/>
            <a:r>
              <a:rPr lang="en-GB" noProof="0"/>
              <a:t>Level two</a:t>
            </a:r>
          </a:p>
          <a:p>
            <a:pPr lvl="2"/>
            <a:r>
              <a:rPr lang="en-GB" noProof="0"/>
              <a:t>Level three</a:t>
            </a:r>
          </a:p>
          <a:p>
            <a:pPr lvl="3"/>
            <a:r>
              <a:rPr lang="en-GB" noProof="0"/>
              <a:t>Level four</a:t>
            </a:r>
          </a:p>
          <a:p>
            <a:pPr lvl="4"/>
            <a:r>
              <a:rPr lang="en-GB" noProof="0"/>
              <a:t>Level five</a:t>
            </a:r>
          </a:p>
        </p:txBody>
      </p:sp>
    </p:spTree>
    <p:extLst>
      <p:ext uri="{BB962C8B-B14F-4D97-AF65-F5344CB8AC3E}">
        <p14:creationId xmlns:p14="http://schemas.microsoft.com/office/powerpoint/2010/main" val="481221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hape and large image: ">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5817330" y="-13285"/>
            <a:ext cx="6385180" cy="6892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6868391 h 6868391"/>
              <a:gd name="connsiteX1" fmla="*/ 241323 w 1233996"/>
              <a:gd name="connsiteY1" fmla="*/ 0 h 6868391"/>
              <a:gd name="connsiteX2" fmla="*/ 1231615 w 1233996"/>
              <a:gd name="connsiteY2" fmla="*/ 1119086 h 6868391"/>
              <a:gd name="connsiteX3" fmla="*/ 1233996 w 1233996"/>
              <a:gd name="connsiteY3" fmla="*/ 6868391 h 6868391"/>
              <a:gd name="connsiteX4" fmla="*/ 0 w 1233996"/>
              <a:gd name="connsiteY4" fmla="*/ 6868391 h 6868391"/>
              <a:gd name="connsiteX0" fmla="*/ 0 w 1235763"/>
              <a:gd name="connsiteY0" fmla="*/ 6892305 h 6892305"/>
              <a:gd name="connsiteX1" fmla="*/ 241323 w 1235763"/>
              <a:gd name="connsiteY1" fmla="*/ 23914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39480 w 1235763"/>
              <a:gd name="connsiteY1" fmla="*/ 2153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1102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3880 h 6892305"/>
              <a:gd name="connsiteX2" fmla="*/ 1235637 w 1235763"/>
              <a:gd name="connsiteY2" fmla="*/ 0 h 6892305"/>
              <a:gd name="connsiteX3" fmla="*/ 1233996 w 1235763"/>
              <a:gd name="connsiteY3" fmla="*/ 6892305 h 6892305"/>
              <a:gd name="connsiteX4" fmla="*/ 0 w 1235763"/>
              <a:gd name="connsiteY4" fmla="*/ 6892305 h 6892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763" h="6892305">
                <a:moveTo>
                  <a:pt x="0" y="6892305"/>
                </a:moveTo>
                <a:lnTo>
                  <a:pt x="245582" y="3880"/>
                </a:lnTo>
                <a:cubicBezTo>
                  <a:pt x="577634" y="-3298"/>
                  <a:pt x="903585" y="7178"/>
                  <a:pt x="1235637" y="0"/>
                </a:cubicBezTo>
                <a:cubicBezTo>
                  <a:pt x="1236431" y="1916435"/>
                  <a:pt x="1233202" y="4975870"/>
                  <a:pt x="1233996" y="6892305"/>
                </a:cubicBezTo>
                <a:lnTo>
                  <a:pt x="0" y="6892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0" tIns="1332000" bIns="0" anchor="t" anchorCtr="0"/>
          <a:lstStyle>
            <a:lvl1pPr marL="0" indent="0" algn="ctr">
              <a:lnSpc>
                <a:spcPct val="100000"/>
              </a:lnSpc>
              <a:spcBef>
                <a:spcPts val="0"/>
              </a:spcBef>
              <a:spcAft>
                <a:spcPts val="0"/>
              </a:spcAft>
              <a:buNone/>
              <a:defRPr sz="100">
                <a:solidFill>
                  <a:schemeClr val="tx1"/>
                </a:solidFill>
              </a:defRPr>
            </a:lvl1pPr>
          </a:lstStyle>
          <a:p>
            <a:r>
              <a:rPr lang="en-GB" noProof="0"/>
              <a:t>.</a:t>
            </a:r>
          </a:p>
        </p:txBody>
      </p:sp>
      <p:sp>
        <p:nvSpPr>
          <p:cNvPr id="6" name="Rektangel 5">
            <a:extLst>
              <a:ext uri="{FF2B5EF4-FFF2-40B4-BE49-F238E27FC236}">
                <a16:creationId xmlns:a16="http://schemas.microsoft.com/office/drawing/2014/main" id="{1A5E3EC2-7DB2-4C8C-8E35-255720F3AAA6}"/>
              </a:ext>
            </a:extLst>
          </p:cNvPr>
          <p:cNvSpPr/>
          <p:nvPr userDrawn="1"/>
        </p:nvSpPr>
        <p:spPr>
          <a:xfrm>
            <a:off x="-2088107" y="24063"/>
            <a:ext cx="2003883" cy="4266809"/>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pPr>
            <a:r>
              <a:rPr lang="en-GB" sz="1200" i="1" u="none" noProof="0">
                <a:effectLst/>
                <a:latin typeface="Calibri" panose="020F0502020204030204" pitchFamily="34" charset="0"/>
                <a:ea typeface="Calibri" panose="020F0502020204030204" pitchFamily="34" charset="0"/>
                <a:cs typeface="Times New Roman" panose="02020603050405020304" pitchFamily="18" charset="0"/>
              </a:rPr>
              <a:t>Text, shape and interchangeable large image: </a:t>
            </a:r>
          </a:p>
          <a:p>
            <a:pPr marL="0" lvl="0" indent="0">
              <a:lnSpc>
                <a:spcPct val="107000"/>
              </a:lnSpc>
              <a:spcAft>
                <a:spcPts val="600"/>
              </a:spcAft>
              <a:buFont typeface="+mj-lt"/>
              <a:buNone/>
            </a:pPr>
            <a:r>
              <a:rPr lang="en-GB" sz="1200" i="0" u="none" noProof="0">
                <a:effectLst/>
                <a:latin typeface="Calibri" panose="020F0502020204030204" pitchFamily="34" charset="0"/>
                <a:ea typeface="Calibri" panose="020F0502020204030204" pitchFamily="34" charset="0"/>
                <a:cs typeface="Times New Roman" panose="02020603050405020304" pitchFamily="18" charset="0"/>
              </a:rPr>
              <a:t>a. To use your own image: click on the “Picture” icon in the placeholder and insert an image, which should not be too detailed. </a:t>
            </a:r>
          </a:p>
          <a:p>
            <a:pPr marL="0" lvl="0" indent="0">
              <a:lnSpc>
                <a:spcPct val="107000"/>
              </a:lnSpc>
              <a:spcAft>
                <a:spcPts val="600"/>
              </a:spcAft>
              <a:buFont typeface="+mj-lt"/>
              <a:buNone/>
            </a:pPr>
            <a:r>
              <a:rPr lang="en-GB" sz="1200" i="0" u="none" noProof="0">
                <a:effectLst/>
                <a:latin typeface="Calibri" panose="020F0502020204030204" pitchFamily="34" charset="0"/>
                <a:ea typeface="Calibri" panose="020F0502020204030204" pitchFamily="34" charset="0"/>
                <a:cs typeface="Times New Roman" panose="02020603050405020304" pitchFamily="18" charset="0"/>
              </a:rPr>
              <a:t>b. To move the image within the image area: click on the picture, select “Crop”, select the picture again and move it or change the size of it.</a:t>
            </a:r>
          </a:p>
          <a:p>
            <a:pPr marL="0" lvl="0" indent="0">
              <a:lnSpc>
                <a:spcPct val="107000"/>
              </a:lnSpc>
              <a:spcAft>
                <a:spcPts val="600"/>
              </a:spcAft>
              <a:buFont typeface="+mj-lt"/>
              <a:buNone/>
            </a:pPr>
            <a:r>
              <a:rPr lang="en-GB" sz="1200" i="0" u="none" noProof="0">
                <a:effectLst/>
                <a:latin typeface="Calibri" panose="020F0502020204030204" pitchFamily="34" charset="0"/>
                <a:ea typeface="Calibri" panose="020F0502020204030204" pitchFamily="34" charset="0"/>
                <a:cs typeface="Times New Roman" panose="02020603050405020304" pitchFamily="18" charset="0"/>
              </a:rPr>
              <a:t>c. To change the colour of the shape: click on the shape and select a different colour theme from “Shape Fill”. If you are not able to click on the shape, click on the image area and select “Send Backward”.</a:t>
            </a:r>
          </a:p>
        </p:txBody>
      </p:sp>
      <p:sp>
        <p:nvSpPr>
          <p:cNvPr id="10" name="Rubrik 1">
            <a:extLst>
              <a:ext uri="{FF2B5EF4-FFF2-40B4-BE49-F238E27FC236}">
                <a16:creationId xmlns:a16="http://schemas.microsoft.com/office/drawing/2014/main" id="{DAD75157-2CF5-43DE-9D1C-3B451B4BA390}"/>
              </a:ext>
            </a:extLst>
          </p:cNvPr>
          <p:cNvSpPr>
            <a:spLocks noGrp="1"/>
          </p:cNvSpPr>
          <p:nvPr>
            <p:ph type="title" hasCustomPrompt="1"/>
          </p:nvPr>
        </p:nvSpPr>
        <p:spPr>
          <a:xfrm>
            <a:off x="768720" y="1250479"/>
            <a:ext cx="5168055" cy="880197"/>
          </a:xfrm>
        </p:spPr>
        <p:txBody>
          <a:bodyPr/>
          <a:lstStyle>
            <a:lvl1pPr>
              <a:defRPr/>
            </a:lvl1pPr>
          </a:lstStyle>
          <a:p>
            <a:r>
              <a:rPr lang="en-GB" noProof="0"/>
              <a:t>Header</a:t>
            </a:r>
          </a:p>
        </p:txBody>
      </p:sp>
      <p:sp>
        <p:nvSpPr>
          <p:cNvPr id="11" name="Platshållare för innehåll 2">
            <a:extLst>
              <a:ext uri="{FF2B5EF4-FFF2-40B4-BE49-F238E27FC236}">
                <a16:creationId xmlns:a16="http://schemas.microsoft.com/office/drawing/2014/main" id="{8498AC19-0878-4078-B419-F210CA38C664}"/>
              </a:ext>
            </a:extLst>
          </p:cNvPr>
          <p:cNvSpPr>
            <a:spLocks noGrp="1"/>
          </p:cNvSpPr>
          <p:nvPr>
            <p:ph idx="1" hasCustomPrompt="1"/>
          </p:nvPr>
        </p:nvSpPr>
        <p:spPr>
          <a:xfrm>
            <a:off x="768720" y="2397440"/>
            <a:ext cx="5168055" cy="3648517"/>
          </a:xfrm>
        </p:spPr>
        <p:txBody>
          <a:bodyPr/>
          <a:lstStyle>
            <a:lvl1pPr>
              <a:defRPr/>
            </a:lvl1pPr>
            <a:lvl2pPr>
              <a:defRPr/>
            </a:lvl2pPr>
            <a:lvl3pPr>
              <a:defRPr/>
            </a:lvl3pPr>
            <a:lvl4pPr>
              <a:defRPr/>
            </a:lvl4pPr>
            <a:lvl5pPr>
              <a:defRPr/>
            </a:lvl5pPr>
          </a:lstStyle>
          <a:p>
            <a:pPr lvl="0"/>
            <a:r>
              <a:rPr lang="en-GB" noProof="0"/>
              <a:t>Text</a:t>
            </a:r>
          </a:p>
          <a:p>
            <a:pPr lvl="1"/>
            <a:r>
              <a:rPr lang="en-GB" noProof="0"/>
              <a:t>Level two</a:t>
            </a:r>
          </a:p>
          <a:p>
            <a:pPr lvl="2"/>
            <a:r>
              <a:rPr lang="en-GB" noProof="0"/>
              <a:t>Level three</a:t>
            </a:r>
          </a:p>
          <a:p>
            <a:pPr lvl="3"/>
            <a:r>
              <a:rPr lang="en-GB" noProof="0"/>
              <a:t>Level four</a:t>
            </a:r>
          </a:p>
          <a:p>
            <a:pPr lvl="4"/>
            <a:r>
              <a:rPr lang="en-GB" noProof="0"/>
              <a:t>Level five</a:t>
            </a:r>
          </a:p>
        </p:txBody>
      </p:sp>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5523045" y="-26568"/>
            <a:ext cx="1565663" cy="6887833"/>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 name="connsiteX0" fmla="*/ 0 w 1547499"/>
              <a:gd name="connsiteY0" fmla="*/ 6878649 h 6884567"/>
              <a:gd name="connsiteX1" fmla="*/ 1545097 w 1547499"/>
              <a:gd name="connsiteY1" fmla="*/ 0 h 6884567"/>
              <a:gd name="connsiteX2" fmla="*/ 1542758 w 1547499"/>
              <a:gd name="connsiteY2" fmla="*/ 1085067 h 6884567"/>
              <a:gd name="connsiteX3" fmla="*/ 314033 w 1547499"/>
              <a:gd name="connsiteY3" fmla="*/ 6884567 h 6884567"/>
              <a:gd name="connsiteX4" fmla="*/ 0 w 1547499"/>
              <a:gd name="connsiteY4" fmla="*/ 6878649 h 6884567"/>
              <a:gd name="connsiteX0" fmla="*/ 0 w 1565663"/>
              <a:gd name="connsiteY0" fmla="*/ 6878649 h 6884567"/>
              <a:gd name="connsiteX1" fmla="*/ 1545097 w 1565663"/>
              <a:gd name="connsiteY1" fmla="*/ 0 h 6884567"/>
              <a:gd name="connsiteX2" fmla="*/ 1565618 w 1565663"/>
              <a:gd name="connsiteY2" fmla="*/ 20444 h 6884567"/>
              <a:gd name="connsiteX3" fmla="*/ 314033 w 1565663"/>
              <a:gd name="connsiteY3" fmla="*/ 6884567 h 6884567"/>
              <a:gd name="connsiteX4" fmla="*/ 0 w 1565663"/>
              <a:gd name="connsiteY4" fmla="*/ 6878649 h 6884567"/>
              <a:gd name="connsiteX0" fmla="*/ 0 w 1565663"/>
              <a:gd name="connsiteY0" fmla="*/ 6878649 h 6887833"/>
              <a:gd name="connsiteX1" fmla="*/ 1545097 w 1565663"/>
              <a:gd name="connsiteY1" fmla="*/ 0 h 6887833"/>
              <a:gd name="connsiteX2" fmla="*/ 1565618 w 1565663"/>
              <a:gd name="connsiteY2" fmla="*/ 20444 h 6887833"/>
              <a:gd name="connsiteX3" fmla="*/ 349955 w 1565663"/>
              <a:gd name="connsiteY3" fmla="*/ 6887833 h 6887833"/>
              <a:gd name="connsiteX4" fmla="*/ 0 w 1565663"/>
              <a:gd name="connsiteY4" fmla="*/ 6878649 h 688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663" h="6887833">
                <a:moveTo>
                  <a:pt x="0" y="6878649"/>
                </a:moveTo>
                <a:lnTo>
                  <a:pt x="1545097" y="0"/>
                </a:lnTo>
                <a:cubicBezTo>
                  <a:pt x="1551258" y="26931"/>
                  <a:pt x="1566602" y="-16011"/>
                  <a:pt x="1565618" y="20444"/>
                </a:cubicBezTo>
                <a:lnTo>
                  <a:pt x="349955" y="6887833"/>
                </a:lnTo>
                <a:lnTo>
                  <a:pt x="0" y="6878649"/>
                </a:lnTo>
                <a:close/>
              </a:path>
            </a:pathLst>
          </a:custGeom>
          <a:solidFill>
            <a:schemeClr val="accent3"/>
          </a:solidFill>
          <a:ln>
            <a:noFill/>
          </a:ln>
        </p:spPr>
        <p:txBody>
          <a:bodyPr/>
          <a:lstStyle>
            <a:lvl1pPr marL="0" indent="0">
              <a:buNone/>
              <a:defRPr sz="100"/>
            </a:lvl1pPr>
          </a:lstStyle>
          <a:p>
            <a:pPr lvl="0"/>
            <a:r>
              <a:rPr lang="en-GB" noProof="0"/>
              <a:t>.</a:t>
            </a:r>
          </a:p>
        </p:txBody>
      </p:sp>
    </p:spTree>
    <p:extLst>
      <p:ext uri="{BB962C8B-B14F-4D97-AF65-F5344CB8AC3E}">
        <p14:creationId xmlns:p14="http://schemas.microsoft.com/office/powerpoint/2010/main" val="1499020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Headline and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55071" y="1226128"/>
            <a:ext cx="10643755" cy="911374"/>
          </a:xfrm>
        </p:spPr>
        <p:txBody>
          <a:bodyPr/>
          <a:lstStyle>
            <a:lvl1pPr>
              <a:defRPr/>
            </a:lvl1pPr>
          </a:lstStyle>
          <a:p>
            <a:r>
              <a:rPr lang="en-GB" noProof="0"/>
              <a:t>Header</a:t>
            </a:r>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hasCustomPrompt="1"/>
          </p:nvPr>
        </p:nvSpPr>
        <p:spPr>
          <a:xfrm>
            <a:off x="755072" y="2407521"/>
            <a:ext cx="10654146" cy="3681552"/>
          </a:xfrm>
        </p:spPr>
        <p:txBody>
          <a:bodyPr/>
          <a:lstStyle>
            <a:lvl1pPr>
              <a:defRPr/>
            </a:lvl1pPr>
            <a:lvl2pPr>
              <a:defRPr/>
            </a:lvl2pPr>
            <a:lvl3pPr>
              <a:defRPr/>
            </a:lvl3pPr>
            <a:lvl4pPr>
              <a:defRPr/>
            </a:lvl4pPr>
            <a:lvl5pPr>
              <a:defRPr/>
            </a:lvl5pPr>
          </a:lstStyle>
          <a:p>
            <a:pPr lvl="0"/>
            <a:r>
              <a:rPr lang="en-GB" noProof="0"/>
              <a:t>Text</a:t>
            </a:r>
          </a:p>
          <a:p>
            <a:pPr lvl="1"/>
            <a:r>
              <a:rPr lang="en-GB" noProof="0"/>
              <a:t>Level two</a:t>
            </a:r>
          </a:p>
          <a:p>
            <a:pPr lvl="2"/>
            <a:r>
              <a:rPr lang="en-GB" noProof="0"/>
              <a:t>Level three</a:t>
            </a:r>
          </a:p>
          <a:p>
            <a:pPr lvl="3"/>
            <a:r>
              <a:rPr lang="en-GB" noProof="0"/>
              <a:t>Level four</a:t>
            </a:r>
          </a:p>
          <a:p>
            <a:pPr lvl="4"/>
            <a:r>
              <a:rPr lang="en-GB" noProof="0"/>
              <a:t>Level five</a:t>
            </a:r>
          </a:p>
        </p:txBody>
      </p:sp>
      <p:sp>
        <p:nvSpPr>
          <p:cNvPr id="4" name="Rektangel 3">
            <a:extLst>
              <a:ext uri="{FF2B5EF4-FFF2-40B4-BE49-F238E27FC236}">
                <a16:creationId xmlns:a16="http://schemas.microsoft.com/office/drawing/2014/main" id="{1A3F9988-970A-4CA2-AFCD-21F25D8AD082}"/>
              </a:ext>
            </a:extLst>
          </p:cNvPr>
          <p:cNvSpPr/>
          <p:nvPr userDrawn="1"/>
        </p:nvSpPr>
        <p:spPr>
          <a:xfrm>
            <a:off x="-2074460" y="24063"/>
            <a:ext cx="1990236" cy="1071704"/>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tabLst>
                <a:tab pos="198835" algn="l"/>
              </a:tabLst>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Headline and content</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 for a one or two-row headline and content over the full width of the slide. You can also insert a caption.</a:t>
            </a:r>
          </a:p>
        </p:txBody>
      </p:sp>
    </p:spTree>
    <p:extLst>
      <p:ext uri="{BB962C8B-B14F-4D97-AF65-F5344CB8AC3E}">
        <p14:creationId xmlns:p14="http://schemas.microsoft.com/office/powerpoint/2010/main" val="36117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line and content, 2 column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55071" y="1226128"/>
            <a:ext cx="10643755" cy="911374"/>
          </a:xfrm>
        </p:spPr>
        <p:txBody>
          <a:bodyPr/>
          <a:lstStyle>
            <a:lvl1pPr>
              <a:defRPr/>
            </a:lvl1pPr>
          </a:lstStyle>
          <a:p>
            <a:r>
              <a:rPr lang="en-GB" noProof="0"/>
              <a:t>Header</a:t>
            </a:r>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hasCustomPrompt="1"/>
          </p:nvPr>
        </p:nvSpPr>
        <p:spPr>
          <a:xfrm>
            <a:off x="755072" y="2407521"/>
            <a:ext cx="5198919" cy="3681552"/>
          </a:xfrm>
        </p:spPr>
        <p:txBody>
          <a:bodyPr/>
          <a:lstStyle>
            <a:lvl1pPr>
              <a:defRPr/>
            </a:lvl1pPr>
            <a:lvl2pPr>
              <a:defRPr/>
            </a:lvl2pPr>
            <a:lvl3pPr>
              <a:defRPr/>
            </a:lvl3pPr>
            <a:lvl4pPr>
              <a:defRPr/>
            </a:lvl4pPr>
            <a:lvl5pPr>
              <a:defRPr/>
            </a:lvl5pPr>
          </a:lstStyle>
          <a:p>
            <a:pPr lvl="0"/>
            <a:r>
              <a:rPr lang="en-GB" noProof="0"/>
              <a:t>Text</a:t>
            </a:r>
          </a:p>
          <a:p>
            <a:pPr lvl="1"/>
            <a:r>
              <a:rPr lang="en-GB" noProof="0"/>
              <a:t>Level two</a:t>
            </a:r>
          </a:p>
          <a:p>
            <a:pPr lvl="2"/>
            <a:r>
              <a:rPr lang="en-GB" noProof="0"/>
              <a:t>Level three</a:t>
            </a:r>
          </a:p>
          <a:p>
            <a:pPr lvl="3"/>
            <a:r>
              <a:rPr lang="en-GB" noProof="0"/>
              <a:t>Level four</a:t>
            </a:r>
          </a:p>
          <a:p>
            <a:pPr lvl="4"/>
            <a:r>
              <a:rPr lang="en-GB" noProof="0"/>
              <a:t>Level five</a:t>
            </a:r>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hasCustomPrompt="1"/>
          </p:nvPr>
        </p:nvSpPr>
        <p:spPr>
          <a:xfrm>
            <a:off x="6231083" y="2407521"/>
            <a:ext cx="5198919" cy="3681552"/>
          </a:xfrm>
        </p:spPr>
        <p:txBody>
          <a:bodyPr/>
          <a:lstStyle>
            <a:lvl1pPr>
              <a:defRPr/>
            </a:lvl1pPr>
            <a:lvl2pPr>
              <a:defRPr/>
            </a:lvl2pPr>
            <a:lvl3pPr>
              <a:defRPr/>
            </a:lvl3pPr>
            <a:lvl4pPr>
              <a:defRPr/>
            </a:lvl4pPr>
            <a:lvl5pPr>
              <a:defRPr/>
            </a:lvl5pPr>
          </a:lstStyle>
          <a:p>
            <a:pPr lvl="0"/>
            <a:r>
              <a:rPr lang="en-GB" noProof="0"/>
              <a:t>Text</a:t>
            </a:r>
          </a:p>
          <a:p>
            <a:pPr lvl="1"/>
            <a:r>
              <a:rPr lang="en-GB" noProof="0"/>
              <a:t>Level two</a:t>
            </a:r>
          </a:p>
          <a:p>
            <a:pPr lvl="2"/>
            <a:r>
              <a:rPr lang="en-GB" noProof="0"/>
              <a:t>Level three</a:t>
            </a:r>
          </a:p>
          <a:p>
            <a:pPr lvl="3"/>
            <a:r>
              <a:rPr lang="en-GB" noProof="0"/>
              <a:t>Level four</a:t>
            </a:r>
          </a:p>
          <a:p>
            <a:pPr lvl="4"/>
            <a:r>
              <a:rPr lang="en-GB" noProof="0"/>
              <a:t>Level five</a:t>
            </a:r>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en-GB" noProof="0"/>
              <a:t>Caption</a:t>
            </a:r>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en-GB" noProof="0"/>
              <a:t>Caption</a:t>
            </a:r>
          </a:p>
        </p:txBody>
      </p:sp>
      <p:sp>
        <p:nvSpPr>
          <p:cNvPr id="7" name="Rektangel 6">
            <a:extLst>
              <a:ext uri="{FF2B5EF4-FFF2-40B4-BE49-F238E27FC236}">
                <a16:creationId xmlns:a16="http://schemas.microsoft.com/office/drawing/2014/main" id="{6D8929DC-ABE9-4B31-816A-840B7C28DBBC}"/>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tabLst>
                <a:tab pos="198835" algn="l"/>
              </a:tabLst>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Headline and content, 2 columns: </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for a one or two-row headline and content in two columns (text, picture, diagram, film etc.). You can also insert a caption</a:t>
            </a: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a:t>
            </a:r>
            <a:endParaRPr lang="en-GB" sz="1200" b="0" i="0" u="none" noProof="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6095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page image/movie">
    <p:spTree>
      <p:nvGrpSpPr>
        <p:cNvPr id="1" name=""/>
        <p:cNvGrpSpPr/>
        <p:nvPr/>
      </p:nvGrpSpPr>
      <p:grpSpPr>
        <a:xfrm>
          <a:off x="0" y="0"/>
          <a:ext cx="0" cy="0"/>
          <a:chOff x="0" y="0"/>
          <a:chExt cx="0" cy="0"/>
        </a:xfrm>
      </p:grpSpPr>
      <p:sp>
        <p:nvSpPr>
          <p:cNvPr id="12" name="Platshållare för innehåll 11">
            <a:extLst>
              <a:ext uri="{FF2B5EF4-FFF2-40B4-BE49-F238E27FC236}">
                <a16:creationId xmlns:a16="http://schemas.microsoft.com/office/drawing/2014/main" id="{BD3F50F6-01EF-4EEF-BF38-978371896417}"/>
              </a:ext>
            </a:extLst>
          </p:cNvPr>
          <p:cNvSpPr>
            <a:spLocks noGrp="1"/>
          </p:cNvSpPr>
          <p:nvPr>
            <p:ph sz="quarter" idx="11" hasCustomPrompt="1"/>
          </p:nvPr>
        </p:nvSpPr>
        <p:spPr>
          <a:xfrm>
            <a:off x="0" y="0"/>
            <a:ext cx="12192000" cy="6858000"/>
          </a:xfrm>
        </p:spPr>
        <p:txBody>
          <a:bodyPr tIns="2088000"/>
          <a:lstStyle>
            <a:lvl1pPr marL="0" indent="0" algn="ctr">
              <a:buNone/>
              <a:defRPr sz="2000"/>
            </a:lvl1pPr>
            <a:lvl2pPr algn="ctr">
              <a:defRPr/>
            </a:lvl2pPr>
            <a:lvl3pPr algn="ctr">
              <a:defRPr/>
            </a:lvl3pPr>
            <a:lvl4pPr algn="ctr">
              <a:defRPr/>
            </a:lvl4pPr>
            <a:lvl5pPr algn="ctr">
              <a:defRPr/>
            </a:lvl5pPr>
          </a:lstStyle>
          <a:p>
            <a:pPr lvl="0"/>
            <a:r>
              <a:rPr lang="en-GB" noProof="0"/>
              <a:t>Picture/movie</a:t>
            </a:r>
          </a:p>
        </p:txBody>
      </p:sp>
      <p:sp>
        <p:nvSpPr>
          <p:cNvPr id="11" name="Platshållare för text 5">
            <a:extLst>
              <a:ext uri="{FF2B5EF4-FFF2-40B4-BE49-F238E27FC236}">
                <a16:creationId xmlns:a16="http://schemas.microsoft.com/office/drawing/2014/main" id="{F9B4EFBB-3C19-4225-8B81-20FAE00BBB28}"/>
              </a:ext>
            </a:extLst>
          </p:cNvPr>
          <p:cNvSpPr>
            <a:spLocks noGrp="1" noChangeAspect="1"/>
          </p:cNvSpPr>
          <p:nvPr>
            <p:ph type="body" sz="quarter" idx="10" hasCustomPrompt="1"/>
          </p:nvPr>
        </p:nvSpPr>
        <p:spPr>
          <a:xfrm>
            <a:off x="259917" y="262659"/>
            <a:ext cx="504000" cy="504000"/>
          </a:xfrm>
          <a:blipFill>
            <a:blip r:embed="rId2" cstate="email">
              <a:extLst>
                <a:ext uri="{28A0092B-C50C-407E-A947-70E740481C1C}">
                  <a14:useLocalDpi xmlns:a14="http://schemas.microsoft.com/office/drawing/2010/main"/>
                </a:ext>
              </a:extLst>
            </a:blip>
            <a:stretch>
              <a:fillRect/>
            </a:stretch>
          </a:blipFill>
          <a:ln>
            <a:solidFill>
              <a:srgbClr val="FFFFFF">
                <a:alpha val="0"/>
              </a:srgbClr>
            </a:solidFill>
          </a:ln>
        </p:spPr>
        <p:txBody>
          <a:bodyPr/>
          <a:lstStyle>
            <a:lvl1pPr marL="0" indent="0">
              <a:lnSpc>
                <a:spcPct val="100000"/>
              </a:lnSpc>
              <a:spcBef>
                <a:spcPts val="0"/>
              </a:spcBef>
              <a:buFontTx/>
              <a:buNone/>
              <a:defRPr sz="100"/>
            </a:lvl1pPr>
          </a:lstStyle>
          <a:p>
            <a:pPr lvl="0"/>
            <a:r>
              <a:rPr lang="en-GB" noProof="0"/>
              <a:t>.</a:t>
            </a:r>
          </a:p>
          <a:p>
            <a:pPr lvl="0"/>
            <a:endParaRPr lang="en-GB" noProof="0"/>
          </a:p>
        </p:txBody>
      </p:sp>
      <p:sp>
        <p:nvSpPr>
          <p:cNvPr id="4" name="Rektangel 3">
            <a:extLst>
              <a:ext uri="{FF2B5EF4-FFF2-40B4-BE49-F238E27FC236}">
                <a16:creationId xmlns:a16="http://schemas.microsoft.com/office/drawing/2014/main" id="{8D20A69E-B8A7-4EB8-9640-CFF681BD9E42}"/>
              </a:ext>
            </a:extLst>
          </p:cNvPr>
          <p:cNvSpPr/>
          <p:nvPr userDrawn="1"/>
        </p:nvSpPr>
        <p:spPr>
          <a:xfrm>
            <a:off x="-2088107" y="24063"/>
            <a:ext cx="2003883" cy="874085"/>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tabLst>
                <a:tab pos="198835" algn="l"/>
              </a:tabLst>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Full page image</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 On this template, you can, for example, insert a full page picture or a film.</a:t>
            </a:r>
          </a:p>
        </p:txBody>
      </p:sp>
    </p:spTree>
    <p:extLst>
      <p:ext uri="{BB962C8B-B14F-4D97-AF65-F5344CB8AC3E}">
        <p14:creationId xmlns:p14="http://schemas.microsoft.com/office/powerpoint/2010/main" val="35211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centred objects">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gn="ctr">
              <a:lnSpc>
                <a:spcPts val="1200"/>
              </a:lnSpc>
              <a:spcBef>
                <a:spcPts val="0"/>
              </a:spcBef>
              <a:buFontTx/>
              <a:buNone/>
              <a:defRPr sz="1000"/>
            </a:lvl1pPr>
          </a:lstStyle>
          <a:p>
            <a:pPr lvl="0"/>
            <a:r>
              <a:rPr lang="en-GB" noProof="0"/>
              <a:t>Caption</a:t>
            </a:r>
          </a:p>
        </p:txBody>
      </p:sp>
      <p:sp>
        <p:nvSpPr>
          <p:cNvPr id="7" name="Platshållare för innehåll 11">
            <a:extLst>
              <a:ext uri="{FF2B5EF4-FFF2-40B4-BE49-F238E27FC236}">
                <a16:creationId xmlns:a16="http://schemas.microsoft.com/office/drawing/2014/main" id="{D77B211B-F194-4A43-BF7A-62F518DA6C4E}"/>
              </a:ext>
            </a:extLst>
          </p:cNvPr>
          <p:cNvSpPr>
            <a:spLocks noGrp="1"/>
          </p:cNvSpPr>
          <p:nvPr>
            <p:ph sz="quarter" idx="12" hasCustomPrompt="1"/>
          </p:nvPr>
        </p:nvSpPr>
        <p:spPr>
          <a:xfrm>
            <a:off x="768927" y="1278080"/>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GB" noProof="0"/>
              <a:t>Object</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gn="ctr">
              <a:lnSpc>
                <a:spcPts val="1200"/>
              </a:lnSpc>
              <a:spcBef>
                <a:spcPts val="0"/>
              </a:spcBef>
              <a:buFontTx/>
              <a:buNone/>
              <a:defRPr sz="1000"/>
            </a:lvl1pPr>
          </a:lstStyle>
          <a:p>
            <a:pPr lvl="0"/>
            <a:r>
              <a:rPr lang="en-GB" noProof="0"/>
              <a:t>Caption</a:t>
            </a:r>
          </a:p>
        </p:txBody>
      </p:sp>
      <p:sp>
        <p:nvSpPr>
          <p:cNvPr id="12" name="Platshållare för innehåll 11">
            <a:extLst>
              <a:ext uri="{FF2B5EF4-FFF2-40B4-BE49-F238E27FC236}">
                <a16:creationId xmlns:a16="http://schemas.microsoft.com/office/drawing/2014/main" id="{9B70EFF5-103B-40E9-9FCD-4568DC92A59B}"/>
              </a:ext>
            </a:extLst>
          </p:cNvPr>
          <p:cNvSpPr>
            <a:spLocks noGrp="1"/>
          </p:cNvSpPr>
          <p:nvPr>
            <p:ph sz="quarter" idx="14" hasCustomPrompt="1"/>
          </p:nvPr>
        </p:nvSpPr>
        <p:spPr>
          <a:xfrm>
            <a:off x="6238541" y="1278080"/>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GB" noProof="0"/>
              <a:t>Object</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gn="ctr">
              <a:lnSpc>
                <a:spcPts val="1200"/>
              </a:lnSpc>
              <a:spcBef>
                <a:spcPts val="0"/>
              </a:spcBef>
              <a:buFontTx/>
              <a:buNone/>
              <a:defRPr sz="1000"/>
            </a:lvl1pPr>
          </a:lstStyle>
          <a:p>
            <a:pPr lvl="0"/>
            <a:r>
              <a:rPr lang="en-GB" noProof="0"/>
              <a:t>Caption</a:t>
            </a:r>
          </a:p>
        </p:txBody>
      </p:sp>
      <p:sp>
        <p:nvSpPr>
          <p:cNvPr id="14" name="Platshållare för innehåll 11">
            <a:extLst>
              <a:ext uri="{FF2B5EF4-FFF2-40B4-BE49-F238E27FC236}">
                <a16:creationId xmlns:a16="http://schemas.microsoft.com/office/drawing/2014/main" id="{CFA737C2-22B0-4972-A655-E0EBC3CE4BE8}"/>
              </a:ext>
            </a:extLst>
          </p:cNvPr>
          <p:cNvSpPr>
            <a:spLocks noGrp="1"/>
          </p:cNvSpPr>
          <p:nvPr>
            <p:ph sz="quarter" idx="16" hasCustomPrompt="1"/>
          </p:nvPr>
        </p:nvSpPr>
        <p:spPr>
          <a:xfrm>
            <a:off x="768927" y="3917105"/>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GB" noProof="0"/>
              <a:t>Object</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gn="ctr">
              <a:lnSpc>
                <a:spcPts val="1200"/>
              </a:lnSpc>
              <a:spcBef>
                <a:spcPts val="0"/>
              </a:spcBef>
              <a:buFontTx/>
              <a:buNone/>
              <a:defRPr sz="1000"/>
            </a:lvl1pPr>
          </a:lstStyle>
          <a:p>
            <a:pPr lvl="0"/>
            <a:r>
              <a:rPr lang="en-GB" noProof="0"/>
              <a:t>Caption</a:t>
            </a:r>
          </a:p>
        </p:txBody>
      </p:sp>
      <p:sp>
        <p:nvSpPr>
          <p:cNvPr id="16" name="Platshållare för innehåll 11">
            <a:extLst>
              <a:ext uri="{FF2B5EF4-FFF2-40B4-BE49-F238E27FC236}">
                <a16:creationId xmlns:a16="http://schemas.microsoft.com/office/drawing/2014/main" id="{305AD0E1-5ECD-4AE7-B74F-E4C33179C4AF}"/>
              </a:ext>
            </a:extLst>
          </p:cNvPr>
          <p:cNvSpPr>
            <a:spLocks noGrp="1"/>
          </p:cNvSpPr>
          <p:nvPr>
            <p:ph sz="quarter" idx="18" hasCustomPrompt="1"/>
          </p:nvPr>
        </p:nvSpPr>
        <p:spPr>
          <a:xfrm>
            <a:off x="6238541" y="3917105"/>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GB" noProof="0"/>
              <a:t>Object</a:t>
            </a:r>
          </a:p>
        </p:txBody>
      </p:sp>
      <p:sp>
        <p:nvSpPr>
          <p:cNvPr id="10" name="Rektangel 9">
            <a:extLst>
              <a:ext uri="{FF2B5EF4-FFF2-40B4-BE49-F238E27FC236}">
                <a16:creationId xmlns:a16="http://schemas.microsoft.com/office/drawing/2014/main" id="{67EF4E7C-C7CD-4699-97EF-2CC794367847}"/>
              </a:ext>
            </a:extLst>
          </p:cNvPr>
          <p:cNvSpPr/>
          <p:nvPr userDrawn="1"/>
        </p:nvSpPr>
        <p:spPr>
          <a:xfrm>
            <a:off x="-2074460" y="24063"/>
            <a:ext cx="1990236" cy="1862176"/>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tabLst>
                <a:tab pos="63104" algn="l"/>
                <a:tab pos="198835" algn="l"/>
              </a:tabLst>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4 centred objects: </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space for four objects, each with their own caption, centred. This is good for when you want to compare pictures from different years etc. If you need to create more or fewer boxes, you can copy or delete placeholders.</a:t>
            </a:r>
          </a:p>
        </p:txBody>
      </p:sp>
    </p:spTree>
    <p:extLst>
      <p:ext uri="{BB962C8B-B14F-4D97-AF65-F5344CB8AC3E}">
        <p14:creationId xmlns:p14="http://schemas.microsoft.com/office/powerpoint/2010/main" val="3462837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images, set left">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nSpc>
                <a:spcPts val="1200"/>
              </a:lnSpc>
              <a:spcBef>
                <a:spcPts val="0"/>
              </a:spcBef>
              <a:buFontTx/>
              <a:buNone/>
              <a:defRPr sz="1000"/>
            </a:lvl1pPr>
          </a:lstStyle>
          <a:p>
            <a:pPr lvl="0"/>
            <a:r>
              <a:rPr lang="en-GB" noProof="0"/>
              <a:t>Caption</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nSpc>
                <a:spcPts val="1200"/>
              </a:lnSpc>
              <a:spcBef>
                <a:spcPts val="0"/>
              </a:spcBef>
              <a:buFontTx/>
              <a:buNone/>
              <a:defRPr sz="1000"/>
            </a:lvl1pPr>
          </a:lstStyle>
          <a:p>
            <a:pPr lvl="0"/>
            <a:r>
              <a:rPr lang="en-GB" noProof="0"/>
              <a:t>Caption</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nSpc>
                <a:spcPts val="1200"/>
              </a:lnSpc>
              <a:spcBef>
                <a:spcPts val="0"/>
              </a:spcBef>
              <a:buFontTx/>
              <a:buNone/>
              <a:defRPr sz="1000"/>
            </a:lvl1pPr>
          </a:lstStyle>
          <a:p>
            <a:pPr lvl="0"/>
            <a:r>
              <a:rPr lang="en-GB" noProof="0"/>
              <a:t>Caption</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nSpc>
                <a:spcPts val="1200"/>
              </a:lnSpc>
              <a:spcBef>
                <a:spcPts val="0"/>
              </a:spcBef>
              <a:buFontTx/>
              <a:buNone/>
              <a:defRPr sz="1000"/>
            </a:lvl1pPr>
          </a:lstStyle>
          <a:p>
            <a:pPr lvl="0"/>
            <a:r>
              <a:rPr lang="en-GB" noProof="0"/>
              <a:t>Caption</a:t>
            </a:r>
          </a:p>
        </p:txBody>
      </p:sp>
      <p:sp>
        <p:nvSpPr>
          <p:cNvPr id="10" name="Rektangel 9">
            <a:extLst>
              <a:ext uri="{FF2B5EF4-FFF2-40B4-BE49-F238E27FC236}">
                <a16:creationId xmlns:a16="http://schemas.microsoft.com/office/drawing/2014/main" id="{67EF4E7C-C7CD-4699-97EF-2CC794367847}"/>
              </a:ext>
            </a:extLst>
          </p:cNvPr>
          <p:cNvSpPr/>
          <p:nvPr userDrawn="1"/>
        </p:nvSpPr>
        <p:spPr>
          <a:xfrm>
            <a:off x="-2074460" y="24063"/>
            <a:ext cx="1990236" cy="1862176"/>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tabLst>
                <a:tab pos="63104" algn="l"/>
                <a:tab pos="198835" algn="l"/>
              </a:tabLst>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4 images, set left: </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space for four images, each with a caption, aligned to the left. Good when you want to compare pictures from different years etc. If you need to create more or fewer boxes, you can copy or delete placeholders.</a:t>
            </a:r>
          </a:p>
        </p:txBody>
      </p:sp>
      <p:sp>
        <p:nvSpPr>
          <p:cNvPr id="17" name="Platshållare för bild 2">
            <a:extLst>
              <a:ext uri="{FF2B5EF4-FFF2-40B4-BE49-F238E27FC236}">
                <a16:creationId xmlns:a16="http://schemas.microsoft.com/office/drawing/2014/main" id="{D8502A16-AA19-4E0B-AD6C-FDF13805494A}"/>
              </a:ext>
            </a:extLst>
          </p:cNvPr>
          <p:cNvSpPr>
            <a:spLocks noGrp="1"/>
          </p:cNvSpPr>
          <p:nvPr>
            <p:ph type="pic" sz="quarter" idx="19" hasCustomPrompt="1"/>
          </p:nvPr>
        </p:nvSpPr>
        <p:spPr>
          <a:xfrm>
            <a:off x="776288" y="1273843"/>
            <a:ext cx="5187950" cy="2233613"/>
          </a:xfrm>
        </p:spPr>
        <p:txBody>
          <a:bodyPr/>
          <a:lstStyle>
            <a:lvl1pPr marL="0" indent="0" algn="ctr">
              <a:buNone/>
              <a:defRPr sz="1600"/>
            </a:lvl1pPr>
          </a:lstStyle>
          <a:p>
            <a:r>
              <a:rPr lang="en-GB" noProof="0"/>
              <a:t>Picture</a:t>
            </a:r>
          </a:p>
        </p:txBody>
      </p:sp>
      <p:sp>
        <p:nvSpPr>
          <p:cNvPr id="20" name="Platshållare för bild 2">
            <a:extLst>
              <a:ext uri="{FF2B5EF4-FFF2-40B4-BE49-F238E27FC236}">
                <a16:creationId xmlns:a16="http://schemas.microsoft.com/office/drawing/2014/main" id="{4F423E97-AED0-44CF-8D1B-7830CB26F377}"/>
              </a:ext>
            </a:extLst>
          </p:cNvPr>
          <p:cNvSpPr>
            <a:spLocks noGrp="1"/>
          </p:cNvSpPr>
          <p:nvPr>
            <p:ph type="pic" sz="quarter" idx="20" hasCustomPrompt="1"/>
          </p:nvPr>
        </p:nvSpPr>
        <p:spPr>
          <a:xfrm>
            <a:off x="6226595" y="1273843"/>
            <a:ext cx="5187950" cy="2233613"/>
          </a:xfrm>
        </p:spPr>
        <p:txBody>
          <a:bodyPr/>
          <a:lstStyle>
            <a:lvl1pPr marL="0" indent="0" algn="ctr">
              <a:buNone/>
              <a:defRPr sz="1600"/>
            </a:lvl1pPr>
          </a:lstStyle>
          <a:p>
            <a:r>
              <a:rPr lang="en-GB" noProof="0"/>
              <a:t>Picture</a:t>
            </a:r>
          </a:p>
        </p:txBody>
      </p:sp>
      <p:sp>
        <p:nvSpPr>
          <p:cNvPr id="23" name="Platshållare för bild 2">
            <a:extLst>
              <a:ext uri="{FF2B5EF4-FFF2-40B4-BE49-F238E27FC236}">
                <a16:creationId xmlns:a16="http://schemas.microsoft.com/office/drawing/2014/main" id="{1F062928-8BD1-4CA5-AA20-E60D0F7671CC}"/>
              </a:ext>
            </a:extLst>
          </p:cNvPr>
          <p:cNvSpPr>
            <a:spLocks noGrp="1"/>
          </p:cNvSpPr>
          <p:nvPr>
            <p:ph type="pic" sz="quarter" idx="21" hasCustomPrompt="1"/>
          </p:nvPr>
        </p:nvSpPr>
        <p:spPr>
          <a:xfrm>
            <a:off x="776288" y="3908808"/>
            <a:ext cx="5187950" cy="2233613"/>
          </a:xfrm>
        </p:spPr>
        <p:txBody>
          <a:bodyPr/>
          <a:lstStyle>
            <a:lvl1pPr marL="0" indent="0" algn="ctr">
              <a:buNone/>
              <a:defRPr sz="1600"/>
            </a:lvl1pPr>
          </a:lstStyle>
          <a:p>
            <a:r>
              <a:rPr lang="en-GB" noProof="0"/>
              <a:t>Picture</a:t>
            </a:r>
          </a:p>
        </p:txBody>
      </p:sp>
      <p:sp>
        <p:nvSpPr>
          <p:cNvPr id="24" name="Platshållare för bild 2">
            <a:extLst>
              <a:ext uri="{FF2B5EF4-FFF2-40B4-BE49-F238E27FC236}">
                <a16:creationId xmlns:a16="http://schemas.microsoft.com/office/drawing/2014/main" id="{BEE2F423-B0EB-442A-AC1F-47493895D003}"/>
              </a:ext>
            </a:extLst>
          </p:cNvPr>
          <p:cNvSpPr>
            <a:spLocks noGrp="1"/>
          </p:cNvSpPr>
          <p:nvPr>
            <p:ph type="pic" sz="quarter" idx="22" hasCustomPrompt="1"/>
          </p:nvPr>
        </p:nvSpPr>
        <p:spPr>
          <a:xfrm>
            <a:off x="6226595" y="3908808"/>
            <a:ext cx="5187950" cy="2233613"/>
          </a:xfrm>
        </p:spPr>
        <p:txBody>
          <a:bodyPr/>
          <a:lstStyle>
            <a:lvl1pPr marL="0" indent="0" algn="ctr">
              <a:buNone/>
              <a:defRPr sz="1600"/>
            </a:lvl1pPr>
          </a:lstStyle>
          <a:p>
            <a:r>
              <a:rPr lang="en-GB" noProof="0"/>
              <a:t>Picture</a:t>
            </a:r>
          </a:p>
        </p:txBody>
      </p:sp>
    </p:spTree>
    <p:extLst>
      <p:ext uri="{BB962C8B-B14F-4D97-AF65-F5344CB8AC3E}">
        <p14:creationId xmlns:p14="http://schemas.microsoft.com/office/powerpoint/2010/main" val="141431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black slide">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9" name="Rektangel 8">
            <a:extLst>
              <a:ext uri="{FF2B5EF4-FFF2-40B4-BE49-F238E27FC236}">
                <a16:creationId xmlns:a16="http://schemas.microsoft.com/office/drawing/2014/main" id="{F7A80C34-BE5B-48ED-9F8E-B78B0BD14B19}"/>
              </a:ext>
            </a:extLst>
          </p:cNvPr>
          <p:cNvSpPr/>
          <p:nvPr userDrawn="1"/>
        </p:nvSpPr>
        <p:spPr>
          <a:xfrm>
            <a:off x="-2088107" y="24063"/>
            <a:ext cx="2003883" cy="1664558"/>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tabLst>
                <a:tab pos="63104" algn="l"/>
                <a:tab pos="198835" algn="l"/>
              </a:tabLst>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Blank black slide: </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choose this slide to use during a break or insert it if you want to discuss something separate from the presentation. Black pages make the presentation seem less heavy than an image.</a:t>
            </a:r>
          </a:p>
        </p:txBody>
      </p:sp>
    </p:spTree>
    <p:extLst>
      <p:ext uri="{BB962C8B-B14F-4D97-AF65-F5344CB8AC3E}">
        <p14:creationId xmlns:p14="http://schemas.microsoft.com/office/powerpoint/2010/main" val="415787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header ">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1524000" y="2235200"/>
            <a:ext cx="9144000" cy="2387600"/>
          </a:xfrm>
        </p:spPr>
        <p:txBody>
          <a:bodyPr anchor="ctr"/>
          <a:lstStyle>
            <a:lvl1pPr algn="ctr">
              <a:lnSpc>
                <a:spcPts val="5600"/>
              </a:lnSpc>
              <a:defRPr sz="4600">
                <a:solidFill>
                  <a:schemeClr val="bg1"/>
                </a:solidFill>
              </a:defRPr>
            </a:lvl1pPr>
          </a:lstStyle>
          <a:p>
            <a:r>
              <a:rPr lang="en-GB" noProof="0"/>
              <a:t>Section header </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0" name="Rektangel 9">
            <a:extLst>
              <a:ext uri="{FF2B5EF4-FFF2-40B4-BE49-F238E27FC236}">
                <a16:creationId xmlns:a16="http://schemas.microsoft.com/office/drawing/2014/main" id="{42B662A0-10BF-4655-924F-2045658ACA81}"/>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tabLst>
                <a:tab pos="63104" algn="l"/>
                <a:tab pos="198835" algn="l"/>
              </a:tabLst>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Section header black page: </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centred white text to write single words, questions or section headers. Black pages make the presentation seem less heavy than an image.</a:t>
            </a:r>
          </a:p>
        </p:txBody>
      </p:sp>
    </p:spTree>
    <p:extLst>
      <p:ext uri="{BB962C8B-B14F-4D97-AF65-F5344CB8AC3E}">
        <p14:creationId xmlns:p14="http://schemas.microsoft.com/office/powerpoint/2010/main" val="343927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55071" y="887104"/>
            <a:ext cx="8181111" cy="1529246"/>
          </a:xfrm>
        </p:spPr>
        <p:txBody>
          <a:bodyPr/>
          <a:lstStyle>
            <a:lvl1pPr>
              <a:defRPr/>
            </a:lvl1pPr>
          </a:lstStyle>
          <a:p>
            <a:r>
              <a:rPr lang="en-GB" noProof="0"/>
              <a:t>Header</a:t>
            </a:r>
          </a:p>
        </p:txBody>
      </p:sp>
      <p:sp>
        <p:nvSpPr>
          <p:cNvPr id="7" name="Platshållare för text 6">
            <a:extLst>
              <a:ext uri="{FF2B5EF4-FFF2-40B4-BE49-F238E27FC236}">
                <a16:creationId xmlns:a16="http://schemas.microsoft.com/office/drawing/2014/main" id="{1DA38726-4B59-42B1-BEB5-BAF39E474F7C}"/>
              </a:ext>
            </a:extLst>
          </p:cNvPr>
          <p:cNvSpPr>
            <a:spLocks noGrp="1"/>
          </p:cNvSpPr>
          <p:nvPr>
            <p:ph type="body" sz="quarter" idx="10" hasCustomPrompt="1"/>
          </p:nvPr>
        </p:nvSpPr>
        <p:spPr>
          <a:xfrm>
            <a:off x="758825" y="3195449"/>
            <a:ext cx="6501784" cy="2427429"/>
          </a:xfrm>
        </p:spPr>
        <p:txBody>
          <a:bodyPr/>
          <a:lstStyle>
            <a:lvl1pPr marL="0" indent="0">
              <a:lnSpc>
                <a:spcPct val="100000"/>
              </a:lnSpc>
              <a:spcBef>
                <a:spcPts val="0"/>
              </a:spcBef>
              <a:buNone/>
              <a:defRPr sz="1600"/>
            </a:lvl1pPr>
          </a:lstStyle>
          <a:p>
            <a:pPr lvl="0"/>
            <a:r>
              <a:rPr lang="en-GB" noProof="0"/>
              <a:t>Name Lastname, phone, mail</a:t>
            </a:r>
            <a:br>
              <a:rPr lang="en-GB" noProof="0"/>
            </a:br>
            <a:r>
              <a:rPr lang="en-GB" noProof="0"/>
              <a:t>webbadres</a:t>
            </a:r>
          </a:p>
        </p:txBody>
      </p:sp>
      <p:pic>
        <p:nvPicPr>
          <p:cNvPr id="4" name="Bildobjekt 3">
            <a:extLst>
              <a:ext uri="{FF2B5EF4-FFF2-40B4-BE49-F238E27FC236}">
                <a16:creationId xmlns:a16="http://schemas.microsoft.com/office/drawing/2014/main" id="{161E3A8A-3263-4EE6-96EF-548DE911957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33200" y="7200"/>
            <a:ext cx="2250000" cy="6824702"/>
          </a:xfrm>
          <a:prstGeom prst="rect">
            <a:avLst/>
          </a:prstGeom>
        </p:spPr>
      </p:pic>
      <p:sp>
        <p:nvSpPr>
          <p:cNvPr id="10" name="Rektangel 9">
            <a:extLst>
              <a:ext uri="{FF2B5EF4-FFF2-40B4-BE49-F238E27FC236}">
                <a16:creationId xmlns:a16="http://schemas.microsoft.com/office/drawing/2014/main" id="{6297439C-DE2D-4496-B897-CC792D86B486}"/>
              </a:ext>
            </a:extLst>
          </p:cNvPr>
          <p:cNvSpPr/>
          <p:nvPr userDrawn="1"/>
        </p:nvSpPr>
        <p:spPr>
          <a:xfrm>
            <a:off x="-2033516" y="24063"/>
            <a:ext cx="1949292" cy="1071704"/>
          </a:xfrm>
          <a:prstGeom prst="rect">
            <a:avLst/>
          </a:prstGeom>
          <a:solidFill>
            <a:schemeClr val="bg1">
              <a:lumMod val="75000"/>
            </a:schemeClr>
          </a:solidFill>
        </p:spPr>
        <p:txBody>
          <a:bodyPr wrap="square">
            <a:spAutoFit/>
          </a:bodyPr>
          <a:lstStyle/>
          <a:p>
            <a:pPr marL="0" lvl="0" indent="0">
              <a:lnSpc>
                <a:spcPct val="107000"/>
              </a:lnSpc>
              <a:spcAft>
                <a:spcPts val="600"/>
              </a:spcAft>
              <a:buFont typeface="+mj-lt"/>
              <a:buNone/>
              <a:tabLst>
                <a:tab pos="198835" algn="l"/>
              </a:tabLst>
            </a:pPr>
            <a:r>
              <a:rPr lang="en-GB" sz="1200" b="0" i="1" u="none" noProof="0">
                <a:effectLst/>
                <a:latin typeface="Calibri" panose="020F0502020204030204" pitchFamily="34" charset="0"/>
                <a:ea typeface="Calibri" panose="020F0502020204030204" pitchFamily="34" charset="0"/>
                <a:cs typeface="Times New Roman" panose="02020603050405020304" pitchFamily="18" charset="0"/>
              </a:rPr>
              <a:t>Final slide</a:t>
            </a:r>
            <a:r>
              <a:rPr lang="en-GB" sz="1200" b="0" i="0" u="none" noProof="0">
                <a:effectLst/>
                <a:latin typeface="Calibri" panose="020F0502020204030204" pitchFamily="34" charset="0"/>
                <a:ea typeface="Calibri" panose="020F0502020204030204" pitchFamily="34" charset="0"/>
                <a:cs typeface="Times New Roman" panose="02020603050405020304" pitchFamily="18" charset="0"/>
              </a:rPr>
              <a:t>: insert contact details or what you want people to remember when the presentation has finished.</a:t>
            </a:r>
          </a:p>
        </p:txBody>
      </p:sp>
      <p:sp>
        <p:nvSpPr>
          <p:cNvPr id="11" name="Platshållare för text 6">
            <a:extLst>
              <a:ext uri="{FF2B5EF4-FFF2-40B4-BE49-F238E27FC236}">
                <a16:creationId xmlns:a16="http://schemas.microsoft.com/office/drawing/2014/main" id="{732D95E5-095E-4AF8-A88F-8D008694B3C7}"/>
              </a:ext>
            </a:extLst>
          </p:cNvPr>
          <p:cNvSpPr>
            <a:spLocks noGrp="1"/>
          </p:cNvSpPr>
          <p:nvPr>
            <p:ph type="body" sz="quarter" idx="12" hasCustomPrompt="1"/>
          </p:nvPr>
        </p:nvSpPr>
        <p:spPr>
          <a:xfrm>
            <a:off x="758825" y="2868783"/>
            <a:ext cx="6501784" cy="291089"/>
          </a:xfrm>
        </p:spPr>
        <p:txBody>
          <a:bodyPr anchor="b"/>
          <a:lstStyle>
            <a:lvl1pPr marL="0" indent="0">
              <a:lnSpc>
                <a:spcPts val="2400"/>
              </a:lnSpc>
              <a:spcBef>
                <a:spcPts val="0"/>
              </a:spcBef>
              <a:buNone/>
              <a:defRPr sz="1600" cap="all" baseline="0"/>
            </a:lvl1pPr>
          </a:lstStyle>
          <a:p>
            <a:r>
              <a:rPr lang="en-GB" sz="1600" noProof="0"/>
              <a:t>contact details:</a:t>
            </a:r>
          </a:p>
        </p:txBody>
      </p:sp>
    </p:spTree>
    <p:extLst>
      <p:ext uri="{BB962C8B-B14F-4D97-AF65-F5344CB8AC3E}">
        <p14:creationId xmlns:p14="http://schemas.microsoft.com/office/powerpoint/2010/main" val="320777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CE2E8C-0BCA-499B-87D4-0CD84290994D}" type="datetimeFigureOut">
              <a:rPr lang="sv-SE" smtClean="0"/>
              <a:t>2023-06-12</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28C553C-6F67-4291-B1FB-B30F06B6906F}" type="slidenum">
              <a:rPr lang="sv-SE" smtClean="0"/>
              <a:t>‹#›</a:t>
            </a:fld>
            <a:endParaRPr lang="sv-SE"/>
          </a:p>
        </p:txBody>
      </p:sp>
    </p:spTree>
    <p:extLst>
      <p:ext uri="{BB962C8B-B14F-4D97-AF65-F5344CB8AC3E}">
        <p14:creationId xmlns:p14="http://schemas.microsoft.com/office/powerpoint/2010/main" val="320901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5072" y="800100"/>
            <a:ext cx="10515600" cy="880197"/>
          </a:xfrm>
          <a:prstGeom prst="rect">
            <a:avLst/>
          </a:prstGeom>
        </p:spPr>
        <p:txBody>
          <a:bodyPr vert="horz" lIns="0" tIns="0" rIns="0" bIns="0" rtlCol="0" anchor="b" anchorCtr="0">
            <a:noAutofit/>
          </a:bodyPr>
          <a:lstStyle/>
          <a:p>
            <a:r>
              <a:rPr lang="en-GB" noProof="0"/>
              <a:t>Klicka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5072" y="1960708"/>
            <a:ext cx="10515600" cy="4351338"/>
          </a:xfrm>
          <a:prstGeom prst="rect">
            <a:avLst/>
          </a:prstGeom>
        </p:spPr>
        <p:txBody>
          <a:bodyPr vert="horz" lIns="0" tIns="0" rIns="0" bIns="0" rtlCol="0">
            <a:noAutofit/>
          </a:bodyPr>
          <a:lstStyle/>
          <a:p>
            <a:pPr lvl="0"/>
            <a:r>
              <a:rPr lang="en-GB" noProof="0"/>
              <a:t>Klicka här för att ändra format på bakgrundstexten</a:t>
            </a:r>
          </a:p>
          <a:p>
            <a:pPr lvl="1"/>
            <a:r>
              <a:rPr lang="en-GB" noProof="0"/>
              <a:t>Nivå två</a:t>
            </a:r>
          </a:p>
          <a:p>
            <a:pPr lvl="2"/>
            <a:r>
              <a:rPr lang="en-GB" noProof="0"/>
              <a:t>Nivå tre</a:t>
            </a:r>
          </a:p>
          <a:p>
            <a:pPr lvl="3"/>
            <a:r>
              <a:rPr lang="en-GB" noProof="0"/>
              <a:t>Nivå fyra</a:t>
            </a:r>
          </a:p>
          <a:p>
            <a:pPr lvl="4"/>
            <a:r>
              <a:rPr lang="en-GB" noProof="0"/>
              <a:t>Nivå fem</a:t>
            </a:r>
          </a:p>
        </p:txBody>
      </p:sp>
      <p:pic>
        <p:nvPicPr>
          <p:cNvPr id="10" name="Bildobjekt 9">
            <a:extLst>
              <a:ext uri="{FF2B5EF4-FFF2-40B4-BE49-F238E27FC236}">
                <a16:creationId xmlns:a16="http://schemas.microsoft.com/office/drawing/2014/main" id="{6CBB460D-1B7A-4441-A3D9-64BD73112B98}"/>
              </a:ext>
            </a:extLst>
          </p:cNvPr>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260072" y="258978"/>
            <a:ext cx="503569" cy="506904"/>
          </a:xfrm>
          <a:prstGeom prst="rect">
            <a:avLst/>
          </a:prstGeom>
        </p:spPr>
      </p:pic>
    </p:spTree>
    <p:extLst>
      <p:ext uri="{BB962C8B-B14F-4D97-AF65-F5344CB8AC3E}">
        <p14:creationId xmlns:p14="http://schemas.microsoft.com/office/powerpoint/2010/main" val="29879642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81"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7.png"/><Relationship Id="rId4" Type="http://schemas.openxmlformats.org/officeDocument/2006/relationships/image" Target="../media/image18.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vmlDrawing" Target="../drawings/vmlDrawing1.vml"/><Relationship Id="rId6" Type="http://schemas.openxmlformats.org/officeDocument/2006/relationships/image" Target="../media/image30.png"/><Relationship Id="rId5" Type="http://schemas.openxmlformats.org/officeDocument/2006/relationships/image" Target="../media/image29.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765458" y="1918325"/>
            <a:ext cx="9144000" cy="2387600"/>
          </a:xfrm>
        </p:spPr>
        <p:txBody>
          <a:bodyPr/>
          <a:lstStyle/>
          <a:p>
            <a:pPr>
              <a:lnSpc>
                <a:spcPct val="100000"/>
              </a:lnSpc>
            </a:pPr>
            <a:r>
              <a:rPr lang="en-US" sz="3200" dirty="0" smtClean="0"/>
              <a:t>Addressing </a:t>
            </a:r>
            <a:r>
              <a:rPr lang="en-US" sz="3200" dirty="0"/>
              <a:t>the </a:t>
            </a:r>
            <a:r>
              <a:rPr lang="en-US" sz="3200" dirty="0" smtClean="0"/>
              <a:t>implementation of </a:t>
            </a:r>
            <a:br>
              <a:rPr lang="en-US" sz="3200" dirty="0" smtClean="0"/>
            </a:br>
            <a:r>
              <a:rPr lang="en-US" sz="3200" dirty="0" smtClean="0"/>
              <a:t>an </a:t>
            </a:r>
            <a:r>
              <a:rPr lang="en-US" sz="3200" dirty="0"/>
              <a:t>Open Science </a:t>
            </a:r>
            <a:r>
              <a:rPr lang="en-US" sz="3200" dirty="0" smtClean="0"/>
              <a:t>strategy- </a:t>
            </a:r>
            <a:r>
              <a:rPr lang="en-US" sz="3200" dirty="0" smtClean="0">
                <a:solidFill>
                  <a:srgbClr val="FFFF00"/>
                </a:solidFill>
              </a:rPr>
              <a:t>focus open data</a:t>
            </a:r>
            <a:endParaRPr lang="sv-SE" sz="3200" dirty="0">
              <a:solidFill>
                <a:srgbClr val="FFFF00"/>
              </a:solidFill>
            </a:endParaRPr>
          </a:p>
        </p:txBody>
      </p:sp>
      <p:sp>
        <p:nvSpPr>
          <p:cNvPr id="3" name="Underrubrik 2"/>
          <p:cNvSpPr>
            <a:spLocks noGrp="1"/>
          </p:cNvSpPr>
          <p:nvPr>
            <p:ph type="subTitle" idx="1"/>
          </p:nvPr>
        </p:nvSpPr>
        <p:spPr>
          <a:xfrm>
            <a:off x="765459" y="4621801"/>
            <a:ext cx="11426541" cy="581891"/>
          </a:xfrm>
        </p:spPr>
        <p:txBody>
          <a:bodyPr/>
          <a:lstStyle/>
          <a:p>
            <a:r>
              <a:rPr lang="sv-SE" sz="2400" b="1" dirty="0" smtClean="0">
                <a:solidFill>
                  <a:srgbClr val="FFFF00"/>
                </a:solidFill>
              </a:rPr>
              <a:t>Anna Lundhagen, </a:t>
            </a:r>
            <a:r>
              <a:rPr lang="sv-SE" sz="2400" dirty="0"/>
              <a:t>Swedish University </a:t>
            </a:r>
            <a:r>
              <a:rPr lang="sv-SE" sz="2400" dirty="0" err="1"/>
              <a:t>of</a:t>
            </a:r>
            <a:r>
              <a:rPr lang="sv-SE" sz="2400" dirty="0"/>
              <a:t> Agricultural </a:t>
            </a:r>
            <a:r>
              <a:rPr lang="sv-SE" sz="2400" dirty="0" smtClean="0"/>
              <a:t>Sciences (SLU)</a:t>
            </a:r>
            <a:endParaRPr lang="sv-SE" sz="2400" dirty="0"/>
          </a:p>
          <a:p>
            <a:endParaRPr lang="sv-SE" sz="2400" b="1" dirty="0" smtClean="0">
              <a:solidFill>
                <a:srgbClr val="FFFF00"/>
              </a:solidFill>
            </a:endParaRPr>
          </a:p>
          <a:p>
            <a:r>
              <a:rPr lang="sv-SE" sz="1800" b="1" dirty="0" smtClean="0">
                <a:solidFill>
                  <a:srgbClr val="FFFF00"/>
                </a:solidFill>
              </a:rPr>
              <a:t>Pro Vice-Chancellor, </a:t>
            </a:r>
            <a:r>
              <a:rPr lang="sv-SE" sz="1800" b="1" dirty="0" err="1" smtClean="0"/>
              <a:t>Collaboration</a:t>
            </a:r>
            <a:r>
              <a:rPr lang="sv-SE" sz="1800" b="1" dirty="0" smtClean="0"/>
              <a:t> and </a:t>
            </a:r>
            <a:r>
              <a:rPr lang="sv-SE" sz="1800" b="1" dirty="0" err="1" smtClean="0"/>
              <a:t>Environmental</a:t>
            </a:r>
            <a:r>
              <a:rPr lang="sv-SE" sz="1800" b="1" dirty="0" smtClean="0"/>
              <a:t> </a:t>
            </a:r>
            <a:r>
              <a:rPr lang="sv-SE" sz="1800" b="1" dirty="0" err="1" smtClean="0"/>
              <a:t>Monitoring</a:t>
            </a:r>
            <a:r>
              <a:rPr lang="sv-SE" sz="1800" b="1" dirty="0" smtClean="0"/>
              <a:t> and </a:t>
            </a:r>
            <a:r>
              <a:rPr lang="sv-SE" sz="1800" b="1" dirty="0" err="1" smtClean="0"/>
              <a:t>Assessment</a:t>
            </a:r>
            <a:endParaRPr lang="sv-SE" sz="1800" b="1" dirty="0" smtClean="0"/>
          </a:p>
          <a:p>
            <a:r>
              <a:rPr lang="sv-SE" sz="1800" b="1" dirty="0" err="1" smtClean="0">
                <a:solidFill>
                  <a:srgbClr val="FFFF00"/>
                </a:solidFill>
              </a:rPr>
              <a:t>Associate</a:t>
            </a:r>
            <a:r>
              <a:rPr lang="sv-SE" sz="1800" b="1" dirty="0" smtClean="0">
                <a:solidFill>
                  <a:srgbClr val="FFFF00"/>
                </a:solidFill>
              </a:rPr>
              <a:t> Professor</a:t>
            </a:r>
            <a:r>
              <a:rPr lang="sv-SE" sz="1800" b="1" dirty="0" smtClean="0"/>
              <a:t>, </a:t>
            </a:r>
            <a:r>
              <a:rPr lang="sv-SE" sz="1800" b="1" dirty="0" err="1" smtClean="0"/>
              <a:t>ecology</a:t>
            </a:r>
            <a:r>
              <a:rPr lang="sv-SE" sz="1800" b="1" dirty="0" smtClean="0"/>
              <a:t> and population </a:t>
            </a:r>
            <a:r>
              <a:rPr lang="sv-SE" sz="1800" b="1" dirty="0" err="1" smtClean="0"/>
              <a:t>genetics</a:t>
            </a:r>
            <a:r>
              <a:rPr lang="sv-SE" sz="1800" b="1" dirty="0" smtClean="0">
                <a:solidFill>
                  <a:srgbClr val="FFFF00"/>
                </a:solidFill>
              </a:rPr>
              <a:t> </a:t>
            </a:r>
          </a:p>
          <a:p>
            <a:r>
              <a:rPr lang="sv-SE" sz="1800" b="1" dirty="0" smtClean="0">
                <a:solidFill>
                  <a:srgbClr val="FFFF00"/>
                </a:solidFill>
              </a:rPr>
              <a:t>former </a:t>
            </a:r>
            <a:r>
              <a:rPr lang="sv-SE" sz="1800" b="1" dirty="0" err="1" smtClean="0">
                <a:solidFill>
                  <a:srgbClr val="FFFF00"/>
                </a:solidFill>
              </a:rPr>
              <a:t>Head</a:t>
            </a:r>
            <a:r>
              <a:rPr lang="sv-SE" sz="1800" b="1" dirty="0" smtClean="0">
                <a:solidFill>
                  <a:srgbClr val="FFFF00"/>
                </a:solidFill>
              </a:rPr>
              <a:t> </a:t>
            </a:r>
            <a:r>
              <a:rPr lang="sv-SE" sz="1800" b="1" dirty="0" err="1" smtClean="0">
                <a:solidFill>
                  <a:srgbClr val="FFFF00"/>
                </a:solidFill>
              </a:rPr>
              <a:t>of</a:t>
            </a:r>
            <a:r>
              <a:rPr lang="sv-SE" sz="1800" b="1" dirty="0" smtClean="0">
                <a:solidFill>
                  <a:srgbClr val="FFFF00"/>
                </a:solidFill>
              </a:rPr>
              <a:t> </a:t>
            </a:r>
            <a:r>
              <a:rPr lang="sv-SE" sz="1800" b="1" dirty="0" err="1" smtClean="0">
                <a:solidFill>
                  <a:srgbClr val="FFFF00"/>
                </a:solidFill>
              </a:rPr>
              <a:t>Department</a:t>
            </a:r>
            <a:endParaRPr lang="sv-SE" sz="1800" b="1" dirty="0" smtClean="0">
              <a:solidFill>
                <a:srgbClr val="FFFF00"/>
              </a:solidFill>
            </a:endParaRPr>
          </a:p>
        </p:txBody>
      </p:sp>
    </p:spTree>
    <p:extLst>
      <p:ext uri="{BB962C8B-B14F-4D97-AF65-F5344CB8AC3E}">
        <p14:creationId xmlns:p14="http://schemas.microsoft.com/office/powerpoint/2010/main" val="148703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sv-SE" dirty="0"/>
          </a:p>
        </p:txBody>
      </p:sp>
      <p:sp>
        <p:nvSpPr>
          <p:cNvPr id="3" name="Picture Placeholder 2"/>
          <p:cNvSpPr>
            <a:spLocks noGrp="1"/>
          </p:cNvSpPr>
          <p:nvPr>
            <p:ph type="pic" sz="quarter" idx="10"/>
          </p:nvPr>
        </p:nvSpPr>
        <p:spPr/>
      </p:sp>
      <p:pic>
        <p:nvPicPr>
          <p:cNvPr id="7" name="Bildobjekt 6"/>
          <p:cNvPicPr>
            <a:picLocks noChangeAspect="1"/>
          </p:cNvPicPr>
          <p:nvPr/>
        </p:nvPicPr>
        <p:blipFill>
          <a:blip r:embed="rId3"/>
          <a:stretch>
            <a:fillRect/>
          </a:stretch>
        </p:blipFill>
        <p:spPr>
          <a:xfrm>
            <a:off x="6991363" y="179002"/>
            <a:ext cx="4455050" cy="3558002"/>
          </a:xfrm>
          <a:prstGeom prst="rect">
            <a:avLst/>
          </a:prstGeom>
          <a:ln>
            <a:solidFill>
              <a:schemeClr val="tx1"/>
            </a:solidFill>
          </a:ln>
        </p:spPr>
      </p:pic>
      <p:pic>
        <p:nvPicPr>
          <p:cNvPr id="26" name="Bildobjekt 25"/>
          <p:cNvPicPr>
            <a:picLocks noChangeAspect="1"/>
          </p:cNvPicPr>
          <p:nvPr/>
        </p:nvPicPr>
        <p:blipFill>
          <a:blip r:embed="rId4"/>
          <a:stretch>
            <a:fillRect/>
          </a:stretch>
        </p:blipFill>
        <p:spPr>
          <a:xfrm>
            <a:off x="2280925" y="3983347"/>
            <a:ext cx="6632554" cy="2676230"/>
          </a:xfrm>
          <a:prstGeom prst="rect">
            <a:avLst/>
          </a:prstGeom>
        </p:spPr>
      </p:pic>
      <p:pic>
        <p:nvPicPr>
          <p:cNvPr id="4" name="Bildobjekt 3"/>
          <p:cNvPicPr>
            <a:picLocks noChangeAspect="1"/>
          </p:cNvPicPr>
          <p:nvPr/>
        </p:nvPicPr>
        <p:blipFill>
          <a:blip r:embed="rId5"/>
          <a:stretch>
            <a:fillRect/>
          </a:stretch>
        </p:blipFill>
        <p:spPr>
          <a:xfrm>
            <a:off x="939799" y="179002"/>
            <a:ext cx="5816147" cy="3558002"/>
          </a:xfrm>
          <a:prstGeom prst="rect">
            <a:avLst/>
          </a:prstGeom>
        </p:spPr>
      </p:pic>
    </p:spTree>
    <p:extLst>
      <p:ext uri="{BB962C8B-B14F-4D97-AF65-F5344CB8AC3E}">
        <p14:creationId xmlns:p14="http://schemas.microsoft.com/office/powerpoint/2010/main" val="314515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3"/>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1334386" y="235910"/>
            <a:ext cx="10134600" cy="6286500"/>
          </a:xfrm>
        </p:spPr>
      </p:pic>
    </p:spTree>
    <p:extLst>
      <p:ext uri="{BB962C8B-B14F-4D97-AF65-F5344CB8AC3E}">
        <p14:creationId xmlns:p14="http://schemas.microsoft.com/office/powerpoint/2010/main" val="3774478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507117" y="2465267"/>
            <a:ext cx="1719213" cy="923330"/>
          </a:xfrm>
          <a:prstGeom prst="rect">
            <a:avLst/>
          </a:prstGeom>
          <a:noFill/>
          <a:ln>
            <a:noFill/>
          </a:ln>
        </p:spPr>
        <p:txBody>
          <a:bodyPr wrap="square" rtlCol="0">
            <a:spAutoFit/>
          </a:bodyPr>
          <a:lstStyle/>
          <a:p>
            <a:r>
              <a:rPr lang="sv-SE" dirty="0" smtClean="0"/>
              <a:t>Data management plan (DMP)</a:t>
            </a:r>
            <a:endParaRPr lang="sv-SE" dirty="0"/>
          </a:p>
        </p:txBody>
      </p:sp>
      <p:sp>
        <p:nvSpPr>
          <p:cNvPr id="20" name="TextBox 19"/>
          <p:cNvSpPr txBox="1"/>
          <p:nvPr/>
        </p:nvSpPr>
        <p:spPr>
          <a:xfrm>
            <a:off x="518211" y="4005540"/>
            <a:ext cx="1553188" cy="1200329"/>
          </a:xfrm>
          <a:prstGeom prst="rect">
            <a:avLst/>
          </a:prstGeom>
          <a:noFill/>
          <a:ln>
            <a:noFill/>
          </a:ln>
        </p:spPr>
        <p:txBody>
          <a:bodyPr wrap="square" rtlCol="0">
            <a:spAutoFit/>
          </a:bodyPr>
          <a:lstStyle/>
          <a:p>
            <a:r>
              <a:rPr lang="en-US" dirty="0" smtClean="0"/>
              <a:t>Personal </a:t>
            </a:r>
            <a:r>
              <a:rPr lang="en-US" dirty="0"/>
              <a:t>data and contract management</a:t>
            </a:r>
            <a:endParaRPr lang="sv-SE" dirty="0"/>
          </a:p>
        </p:txBody>
      </p:sp>
      <p:sp>
        <p:nvSpPr>
          <p:cNvPr id="22" name="TextBox 21"/>
          <p:cNvSpPr txBox="1"/>
          <p:nvPr/>
        </p:nvSpPr>
        <p:spPr>
          <a:xfrm>
            <a:off x="2668519" y="3895166"/>
            <a:ext cx="2585345" cy="1477328"/>
          </a:xfrm>
          <a:prstGeom prst="rect">
            <a:avLst/>
          </a:prstGeom>
          <a:noFill/>
          <a:ln>
            <a:noFill/>
          </a:ln>
        </p:spPr>
        <p:txBody>
          <a:bodyPr wrap="square" rtlCol="0">
            <a:spAutoFit/>
          </a:bodyPr>
          <a:lstStyle/>
          <a:p>
            <a:r>
              <a:rPr lang="sv-SE" dirty="0" err="1" smtClean="0"/>
              <a:t>Document</a:t>
            </a:r>
            <a:r>
              <a:rPr lang="sv-SE" dirty="0" smtClean="0"/>
              <a:t> </a:t>
            </a:r>
            <a:r>
              <a:rPr lang="sv-SE" dirty="0"/>
              <a:t>and </a:t>
            </a:r>
            <a:r>
              <a:rPr lang="sv-SE" dirty="0" err="1" smtClean="0"/>
              <a:t>validate</a:t>
            </a:r>
            <a:endParaRPr lang="sv-SE" dirty="0"/>
          </a:p>
          <a:p>
            <a:r>
              <a:rPr lang="sv-SE" dirty="0" smtClean="0"/>
              <a:t> </a:t>
            </a:r>
          </a:p>
          <a:p>
            <a:r>
              <a:rPr lang="sv-SE" dirty="0" err="1" smtClean="0"/>
              <a:t>Add</a:t>
            </a:r>
            <a:r>
              <a:rPr lang="sv-SE" dirty="0" smtClean="0"/>
              <a:t> </a:t>
            </a:r>
            <a:r>
              <a:rPr lang="sv-SE" dirty="0"/>
              <a:t>metadata</a:t>
            </a:r>
          </a:p>
          <a:p>
            <a:endParaRPr lang="sv-SE" dirty="0" smtClean="0"/>
          </a:p>
          <a:p>
            <a:r>
              <a:rPr lang="sv-SE" dirty="0" err="1" smtClean="0"/>
              <a:t>Revise</a:t>
            </a:r>
            <a:r>
              <a:rPr lang="sv-SE" dirty="0" smtClean="0"/>
              <a:t> </a:t>
            </a:r>
            <a:r>
              <a:rPr lang="sv-SE" dirty="0"/>
              <a:t>DMP</a:t>
            </a:r>
          </a:p>
        </p:txBody>
      </p:sp>
      <p:sp>
        <p:nvSpPr>
          <p:cNvPr id="23" name="TextBox 22"/>
          <p:cNvSpPr txBox="1"/>
          <p:nvPr/>
        </p:nvSpPr>
        <p:spPr>
          <a:xfrm>
            <a:off x="2438147" y="1965924"/>
            <a:ext cx="2019026" cy="1477328"/>
          </a:xfrm>
          <a:prstGeom prst="rect">
            <a:avLst/>
          </a:prstGeom>
          <a:noFill/>
          <a:ln>
            <a:noFill/>
          </a:ln>
        </p:spPr>
        <p:txBody>
          <a:bodyPr wrap="square" rtlCol="0">
            <a:spAutoFit/>
          </a:bodyPr>
          <a:lstStyle/>
          <a:p>
            <a:r>
              <a:rPr lang="en-US" dirty="0" smtClean="0"/>
              <a:t>Storage </a:t>
            </a:r>
            <a:r>
              <a:rPr lang="en-US" dirty="0"/>
              <a:t>of data during </a:t>
            </a:r>
            <a:r>
              <a:rPr lang="en-US" dirty="0" smtClean="0"/>
              <a:t>projects, capacity </a:t>
            </a:r>
            <a:r>
              <a:rPr lang="en-US" dirty="0"/>
              <a:t>for </a:t>
            </a:r>
            <a:r>
              <a:rPr lang="en-US" dirty="0" smtClean="0"/>
              <a:t>calculations, Software</a:t>
            </a:r>
            <a:endParaRPr lang="sv-SE" dirty="0"/>
          </a:p>
        </p:txBody>
      </p:sp>
      <p:sp>
        <p:nvSpPr>
          <p:cNvPr id="25" name="TextBox 24"/>
          <p:cNvSpPr txBox="1"/>
          <p:nvPr/>
        </p:nvSpPr>
        <p:spPr>
          <a:xfrm>
            <a:off x="4190791" y="1230095"/>
            <a:ext cx="2019026" cy="646331"/>
          </a:xfrm>
          <a:prstGeom prst="rect">
            <a:avLst/>
          </a:prstGeom>
          <a:noFill/>
          <a:ln>
            <a:noFill/>
          </a:ln>
        </p:spPr>
        <p:txBody>
          <a:bodyPr wrap="square" rtlCol="0">
            <a:spAutoFit/>
          </a:bodyPr>
          <a:lstStyle/>
          <a:p>
            <a:r>
              <a:rPr lang="sv-SE" dirty="0" err="1" smtClean="0"/>
              <a:t>Statistics</a:t>
            </a:r>
            <a:r>
              <a:rPr lang="sv-SE" dirty="0" smtClean="0"/>
              <a:t> and data support</a:t>
            </a:r>
            <a:endParaRPr lang="sv-SE" dirty="0"/>
          </a:p>
        </p:txBody>
      </p:sp>
      <p:sp>
        <p:nvSpPr>
          <p:cNvPr id="27" name="TextBox 26"/>
          <p:cNvSpPr txBox="1"/>
          <p:nvPr/>
        </p:nvSpPr>
        <p:spPr>
          <a:xfrm>
            <a:off x="5751225" y="3634308"/>
            <a:ext cx="1553188" cy="646331"/>
          </a:xfrm>
          <a:prstGeom prst="rect">
            <a:avLst/>
          </a:prstGeom>
          <a:noFill/>
          <a:ln>
            <a:noFill/>
          </a:ln>
        </p:spPr>
        <p:txBody>
          <a:bodyPr wrap="square" rtlCol="0">
            <a:spAutoFit/>
          </a:bodyPr>
          <a:lstStyle/>
          <a:p>
            <a:r>
              <a:rPr lang="sv-SE" dirty="0" err="1" smtClean="0"/>
              <a:t>Archiving</a:t>
            </a:r>
            <a:r>
              <a:rPr lang="sv-SE" dirty="0" smtClean="0"/>
              <a:t> </a:t>
            </a:r>
            <a:r>
              <a:rPr lang="sv-SE" dirty="0" err="1"/>
              <a:t>of</a:t>
            </a:r>
            <a:r>
              <a:rPr lang="sv-SE" dirty="0"/>
              <a:t> data</a:t>
            </a:r>
          </a:p>
        </p:txBody>
      </p:sp>
      <p:sp>
        <p:nvSpPr>
          <p:cNvPr id="28" name="TextBox 27"/>
          <p:cNvSpPr txBox="1"/>
          <p:nvPr/>
        </p:nvSpPr>
        <p:spPr>
          <a:xfrm>
            <a:off x="5837373" y="2425548"/>
            <a:ext cx="1553188" cy="923330"/>
          </a:xfrm>
          <a:prstGeom prst="rect">
            <a:avLst/>
          </a:prstGeom>
          <a:noFill/>
          <a:ln>
            <a:noFill/>
          </a:ln>
        </p:spPr>
        <p:txBody>
          <a:bodyPr wrap="square" rtlCol="0">
            <a:spAutoFit/>
          </a:bodyPr>
          <a:lstStyle/>
          <a:p>
            <a:r>
              <a:rPr lang="sv-SE" dirty="0" err="1" smtClean="0"/>
              <a:t>Storage</a:t>
            </a:r>
            <a:r>
              <a:rPr lang="sv-SE" dirty="0" smtClean="0"/>
              <a:t> for </a:t>
            </a:r>
            <a:r>
              <a:rPr lang="sv-SE" dirty="0" err="1"/>
              <a:t>archived</a:t>
            </a:r>
            <a:r>
              <a:rPr lang="sv-SE" dirty="0"/>
              <a:t> data</a:t>
            </a:r>
          </a:p>
        </p:txBody>
      </p:sp>
      <p:sp>
        <p:nvSpPr>
          <p:cNvPr id="29" name="TextBox 28"/>
          <p:cNvSpPr txBox="1"/>
          <p:nvPr/>
        </p:nvSpPr>
        <p:spPr>
          <a:xfrm>
            <a:off x="7390561" y="4005540"/>
            <a:ext cx="2660962" cy="1477328"/>
          </a:xfrm>
          <a:prstGeom prst="rect">
            <a:avLst/>
          </a:prstGeom>
          <a:noFill/>
          <a:ln>
            <a:noFill/>
          </a:ln>
        </p:spPr>
        <p:txBody>
          <a:bodyPr wrap="square" rtlCol="0">
            <a:spAutoFit/>
          </a:bodyPr>
          <a:lstStyle/>
          <a:p>
            <a:pPr lvl="0">
              <a:defRPr/>
            </a:pPr>
            <a:r>
              <a:rPr lang="en-US" dirty="0" smtClean="0"/>
              <a:t>Publication </a:t>
            </a:r>
            <a:r>
              <a:rPr lang="en-US" dirty="0"/>
              <a:t>of </a:t>
            </a:r>
            <a:r>
              <a:rPr lang="en-US" dirty="0" smtClean="0"/>
              <a:t>data</a:t>
            </a:r>
            <a:endParaRPr lang="en-US" dirty="0"/>
          </a:p>
          <a:p>
            <a:pPr lvl="0">
              <a:defRPr/>
            </a:pPr>
            <a:r>
              <a:rPr lang="en-US" dirty="0" smtClean="0"/>
              <a:t>- Persistent </a:t>
            </a:r>
            <a:r>
              <a:rPr lang="en-US" dirty="0"/>
              <a:t>identifiers</a:t>
            </a:r>
          </a:p>
          <a:p>
            <a:pPr marL="171450" lvl="0" indent="-171450">
              <a:buFontTx/>
              <a:buChar char="-"/>
              <a:defRPr/>
            </a:pPr>
            <a:r>
              <a:rPr lang="en-US" dirty="0" smtClean="0"/>
              <a:t>Advice on repositories and infrastructures</a:t>
            </a:r>
            <a:endParaRPr lang="sv-SE" dirty="0"/>
          </a:p>
          <a:p>
            <a:pPr marL="171450" lvl="0" indent="-171450">
              <a:buFontTx/>
              <a:buChar char="-"/>
              <a:defRPr/>
            </a:pPr>
            <a:r>
              <a:rPr lang="en-US" dirty="0" smtClean="0"/>
              <a:t>Open data formats</a:t>
            </a:r>
          </a:p>
        </p:txBody>
      </p:sp>
      <p:sp>
        <p:nvSpPr>
          <p:cNvPr id="30" name="TextBox 29"/>
          <p:cNvSpPr txBox="1"/>
          <p:nvPr/>
        </p:nvSpPr>
        <p:spPr>
          <a:xfrm>
            <a:off x="7602378" y="1716240"/>
            <a:ext cx="1854880" cy="1477328"/>
          </a:xfrm>
          <a:prstGeom prst="rect">
            <a:avLst/>
          </a:prstGeom>
          <a:noFill/>
          <a:ln>
            <a:noFill/>
          </a:ln>
        </p:spPr>
        <p:txBody>
          <a:bodyPr wrap="square" rtlCol="0">
            <a:spAutoFit/>
          </a:bodyPr>
          <a:lstStyle/>
          <a:p>
            <a:r>
              <a:rPr lang="sv-SE" dirty="0" err="1" smtClean="0"/>
              <a:t>Registration</a:t>
            </a:r>
            <a:r>
              <a:rPr lang="sv-SE" dirty="0" smtClean="0"/>
              <a:t> </a:t>
            </a:r>
          </a:p>
          <a:p>
            <a:endParaRPr lang="sv-SE" dirty="0" smtClean="0"/>
          </a:p>
          <a:p>
            <a:endParaRPr lang="sv-SE" dirty="0"/>
          </a:p>
          <a:p>
            <a:r>
              <a:rPr lang="sv-SE" dirty="0" err="1" smtClean="0"/>
              <a:t>Publication</a:t>
            </a:r>
            <a:r>
              <a:rPr lang="sv-SE" dirty="0" smtClean="0"/>
              <a:t> </a:t>
            </a:r>
            <a:r>
              <a:rPr lang="sv-SE" dirty="0" err="1"/>
              <a:t>of</a:t>
            </a:r>
            <a:r>
              <a:rPr lang="sv-SE" dirty="0"/>
              <a:t> </a:t>
            </a:r>
            <a:r>
              <a:rPr lang="sv-SE" dirty="0" err="1" smtClean="0"/>
              <a:t>publications</a:t>
            </a:r>
            <a:endParaRPr lang="sv-SE" dirty="0"/>
          </a:p>
        </p:txBody>
      </p:sp>
      <p:sp>
        <p:nvSpPr>
          <p:cNvPr id="31" name="TextBox 30"/>
          <p:cNvSpPr txBox="1"/>
          <p:nvPr/>
        </p:nvSpPr>
        <p:spPr>
          <a:xfrm>
            <a:off x="1209732" y="888323"/>
            <a:ext cx="1854880" cy="923330"/>
          </a:xfrm>
          <a:prstGeom prst="rect">
            <a:avLst/>
          </a:prstGeom>
          <a:noFill/>
          <a:ln>
            <a:noFill/>
          </a:ln>
        </p:spPr>
        <p:txBody>
          <a:bodyPr wrap="square" rtlCol="0">
            <a:spAutoFit/>
          </a:bodyPr>
          <a:lstStyle/>
          <a:p>
            <a:r>
              <a:rPr lang="en-US" dirty="0" smtClean="0"/>
              <a:t>Data </a:t>
            </a:r>
            <a:r>
              <a:rPr lang="en-US" dirty="0"/>
              <a:t>protection and personal data</a:t>
            </a:r>
            <a:endParaRPr lang="sv-SE" dirty="0"/>
          </a:p>
        </p:txBody>
      </p:sp>
      <p:sp>
        <p:nvSpPr>
          <p:cNvPr id="32" name="TextBox 31"/>
          <p:cNvSpPr txBox="1"/>
          <p:nvPr/>
        </p:nvSpPr>
        <p:spPr>
          <a:xfrm>
            <a:off x="10418281" y="3423793"/>
            <a:ext cx="1553188" cy="646331"/>
          </a:xfrm>
          <a:prstGeom prst="rect">
            <a:avLst/>
          </a:prstGeom>
          <a:noFill/>
          <a:ln>
            <a:noFill/>
          </a:ln>
        </p:spPr>
        <p:txBody>
          <a:bodyPr wrap="square" rtlCol="0">
            <a:spAutoFit/>
          </a:bodyPr>
          <a:lstStyle/>
          <a:p>
            <a:r>
              <a:rPr lang="sv-SE" dirty="0" err="1" smtClean="0"/>
              <a:t>Search</a:t>
            </a:r>
            <a:r>
              <a:rPr lang="sv-SE" dirty="0" smtClean="0"/>
              <a:t> for data</a:t>
            </a:r>
            <a:endParaRPr lang="sv-SE" dirty="0"/>
          </a:p>
        </p:txBody>
      </p:sp>
      <p:sp>
        <p:nvSpPr>
          <p:cNvPr id="34" name="TextBox 33"/>
          <p:cNvSpPr txBox="1"/>
          <p:nvPr/>
        </p:nvSpPr>
        <p:spPr>
          <a:xfrm>
            <a:off x="9787731" y="1472235"/>
            <a:ext cx="1557147" cy="923330"/>
          </a:xfrm>
          <a:prstGeom prst="rect">
            <a:avLst/>
          </a:prstGeom>
          <a:noFill/>
          <a:ln>
            <a:noFill/>
          </a:ln>
        </p:spPr>
        <p:txBody>
          <a:bodyPr wrap="square" rtlCol="0">
            <a:spAutoFit/>
          </a:bodyPr>
          <a:lstStyle/>
          <a:p>
            <a:r>
              <a:rPr lang="sv-SE" dirty="0" err="1" smtClean="0"/>
              <a:t>Further</a:t>
            </a:r>
            <a:r>
              <a:rPr lang="sv-SE" dirty="0" smtClean="0"/>
              <a:t> </a:t>
            </a:r>
            <a:r>
              <a:rPr lang="sv-SE" dirty="0" err="1" smtClean="0"/>
              <a:t>use</a:t>
            </a:r>
            <a:r>
              <a:rPr lang="sv-SE" dirty="0" smtClean="0"/>
              <a:t> </a:t>
            </a:r>
            <a:r>
              <a:rPr lang="sv-SE" dirty="0" err="1"/>
              <a:t>of</a:t>
            </a:r>
            <a:r>
              <a:rPr lang="sv-SE" dirty="0"/>
              <a:t> </a:t>
            </a:r>
            <a:r>
              <a:rPr lang="sv-SE" dirty="0" smtClean="0"/>
              <a:t>research output</a:t>
            </a:r>
            <a:endParaRPr lang="sv-SE" dirty="0"/>
          </a:p>
        </p:txBody>
      </p:sp>
      <p:graphicFrame>
        <p:nvGraphicFramePr>
          <p:cNvPr id="46" name="Diagram 45"/>
          <p:cNvGraphicFramePr/>
          <p:nvPr>
            <p:extLst>
              <p:ext uri="{D42A27DB-BD31-4B8C-83A1-F6EECF244321}">
                <p14:modId xmlns:p14="http://schemas.microsoft.com/office/powerpoint/2010/main" val="3798570101"/>
              </p:ext>
            </p:extLst>
          </p:nvPr>
        </p:nvGraphicFramePr>
        <p:xfrm>
          <a:off x="518211" y="5437700"/>
          <a:ext cx="11285859" cy="1670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TextBox 32"/>
          <p:cNvSpPr txBox="1"/>
          <p:nvPr/>
        </p:nvSpPr>
        <p:spPr>
          <a:xfrm>
            <a:off x="4625435" y="119620"/>
            <a:ext cx="3382657" cy="523220"/>
          </a:xfrm>
          <a:prstGeom prst="rect">
            <a:avLst/>
          </a:prstGeom>
          <a:noFill/>
        </p:spPr>
        <p:txBody>
          <a:bodyPr wrap="none" rtlCol="0">
            <a:spAutoFit/>
          </a:bodyPr>
          <a:lstStyle/>
          <a:p>
            <a:r>
              <a:rPr lang="sv-SE" sz="2800" b="1" dirty="0" smtClean="0"/>
              <a:t>Data management</a:t>
            </a:r>
            <a:endParaRPr lang="sv-SE" sz="2800" b="1" dirty="0"/>
          </a:p>
        </p:txBody>
      </p:sp>
    </p:spTree>
    <p:extLst>
      <p:ext uri="{BB962C8B-B14F-4D97-AF65-F5344CB8AC3E}">
        <p14:creationId xmlns:p14="http://schemas.microsoft.com/office/powerpoint/2010/main" val="376740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objekt 15" descr="Scientist 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343281" y="3893189"/>
            <a:ext cx="3916814" cy="2964811"/>
          </a:xfrm>
          <a:prstGeom prst="rect">
            <a:avLst/>
          </a:prstGeom>
        </p:spPr>
      </p:pic>
      <p:sp>
        <p:nvSpPr>
          <p:cNvPr id="27" name="Platshållare för text 26"/>
          <p:cNvSpPr>
            <a:spLocks noGrp="1"/>
          </p:cNvSpPr>
          <p:nvPr>
            <p:ph type="body" sz="quarter" idx="10"/>
          </p:nvPr>
        </p:nvSpPr>
        <p:spPr/>
        <p:txBody>
          <a:bodyPr/>
          <a:lstStyle/>
          <a:p>
            <a:endParaRPr lang="sv-SE"/>
          </a:p>
        </p:txBody>
      </p:sp>
      <p:pic>
        <p:nvPicPr>
          <p:cNvPr id="30" name="Bildobjekt 29"/>
          <p:cNvPicPr>
            <a:picLocks noChangeAspect="1"/>
          </p:cNvPicPr>
          <p:nvPr/>
        </p:nvPicPr>
        <p:blipFill>
          <a:blip r:embed="rId4"/>
          <a:stretch>
            <a:fillRect/>
          </a:stretch>
        </p:blipFill>
        <p:spPr>
          <a:xfrm>
            <a:off x="676802" y="4539526"/>
            <a:ext cx="2008927" cy="1879862"/>
          </a:xfrm>
          <a:prstGeom prst="rect">
            <a:avLst/>
          </a:prstGeom>
        </p:spPr>
      </p:pic>
      <p:pic>
        <p:nvPicPr>
          <p:cNvPr id="31" name="Bildobjekt 30"/>
          <p:cNvPicPr>
            <a:picLocks noChangeAspect="1"/>
          </p:cNvPicPr>
          <p:nvPr/>
        </p:nvPicPr>
        <p:blipFill>
          <a:blip r:embed="rId5"/>
          <a:stretch>
            <a:fillRect/>
          </a:stretch>
        </p:blipFill>
        <p:spPr>
          <a:xfrm>
            <a:off x="9238811" y="1903390"/>
            <a:ext cx="1921659" cy="2231895"/>
          </a:xfrm>
          <a:prstGeom prst="rect">
            <a:avLst/>
          </a:prstGeom>
        </p:spPr>
      </p:pic>
      <p:pic>
        <p:nvPicPr>
          <p:cNvPr id="32" name="Bildobjekt 31"/>
          <p:cNvPicPr>
            <a:picLocks noChangeAspect="1"/>
          </p:cNvPicPr>
          <p:nvPr/>
        </p:nvPicPr>
        <p:blipFill>
          <a:blip r:embed="rId6"/>
          <a:stretch>
            <a:fillRect/>
          </a:stretch>
        </p:blipFill>
        <p:spPr>
          <a:xfrm>
            <a:off x="6711646" y="581248"/>
            <a:ext cx="2107807" cy="1600687"/>
          </a:xfrm>
          <a:prstGeom prst="rect">
            <a:avLst/>
          </a:prstGeom>
        </p:spPr>
      </p:pic>
      <p:pic>
        <p:nvPicPr>
          <p:cNvPr id="33" name="Bildobjekt 32"/>
          <p:cNvPicPr>
            <a:picLocks noChangeAspect="1"/>
          </p:cNvPicPr>
          <p:nvPr/>
        </p:nvPicPr>
        <p:blipFill>
          <a:blip r:embed="rId7"/>
          <a:stretch>
            <a:fillRect/>
          </a:stretch>
        </p:blipFill>
        <p:spPr>
          <a:xfrm>
            <a:off x="9564158" y="4504253"/>
            <a:ext cx="1596312" cy="1810251"/>
          </a:xfrm>
          <a:prstGeom prst="rect">
            <a:avLst/>
          </a:prstGeom>
        </p:spPr>
      </p:pic>
      <p:sp>
        <p:nvSpPr>
          <p:cNvPr id="34" name="textruta 33"/>
          <p:cNvSpPr txBox="1"/>
          <p:nvPr/>
        </p:nvSpPr>
        <p:spPr>
          <a:xfrm>
            <a:off x="4868962" y="3605140"/>
            <a:ext cx="689811" cy="576097"/>
          </a:xfrm>
          <a:prstGeom prst="rect">
            <a:avLst/>
          </a:prstGeom>
          <a:noFill/>
        </p:spPr>
        <p:txBody>
          <a:bodyPr wrap="none" lIns="0" tIns="0" rIns="0" bIns="0" rtlCol="0">
            <a:noAutofit/>
          </a:bodyPr>
          <a:lstStyle/>
          <a:p>
            <a:pPr algn="l">
              <a:lnSpc>
                <a:spcPts val="3000"/>
              </a:lnSpc>
            </a:pPr>
            <a:r>
              <a:rPr lang="sv-SE" sz="3200" b="1" dirty="0" smtClean="0"/>
              <a:t>researcher</a:t>
            </a:r>
          </a:p>
        </p:txBody>
      </p:sp>
      <p:sp>
        <p:nvSpPr>
          <p:cNvPr id="35" name="Kommentar i oval 34"/>
          <p:cNvSpPr/>
          <p:nvPr/>
        </p:nvSpPr>
        <p:spPr>
          <a:xfrm>
            <a:off x="661943" y="4340436"/>
            <a:ext cx="2375865" cy="2236827"/>
          </a:xfrm>
          <a:prstGeom prst="wedgeEllipseCallout">
            <a:avLst>
              <a:gd name="adj1" fmla="val 102750"/>
              <a:gd name="adj2" fmla="val -4006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36" name="Kommentar i oval 35"/>
          <p:cNvSpPr/>
          <p:nvPr/>
        </p:nvSpPr>
        <p:spPr>
          <a:xfrm>
            <a:off x="1144734" y="1764631"/>
            <a:ext cx="2941170" cy="2497995"/>
          </a:xfrm>
          <a:prstGeom prst="wedgeEllipseCallout">
            <a:avLst>
              <a:gd name="adj1" fmla="val 73416"/>
              <a:gd name="adj2" fmla="val 262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39" name="Kommentar i oval 38"/>
          <p:cNvSpPr/>
          <p:nvPr/>
        </p:nvSpPr>
        <p:spPr>
          <a:xfrm>
            <a:off x="6341832" y="262659"/>
            <a:ext cx="2730250" cy="2352204"/>
          </a:xfrm>
          <a:prstGeom prst="wedgeEllipseCallout">
            <a:avLst>
              <a:gd name="adj1" fmla="val -48773"/>
              <a:gd name="adj2" fmla="val 7128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40" name="Kommentar i oval 39"/>
          <p:cNvSpPr/>
          <p:nvPr/>
        </p:nvSpPr>
        <p:spPr>
          <a:xfrm>
            <a:off x="8971945" y="1732547"/>
            <a:ext cx="2523072" cy="2514616"/>
          </a:xfrm>
          <a:prstGeom prst="wedgeEllipseCallout">
            <a:avLst>
              <a:gd name="adj1" fmla="val -126367"/>
              <a:gd name="adj2" fmla="val 2920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41" name="Kommentar i oval 40"/>
          <p:cNvSpPr/>
          <p:nvPr/>
        </p:nvSpPr>
        <p:spPr>
          <a:xfrm>
            <a:off x="9306781" y="4322791"/>
            <a:ext cx="2367338" cy="2173173"/>
          </a:xfrm>
          <a:prstGeom prst="wedgeEllipseCallout">
            <a:avLst>
              <a:gd name="adj1" fmla="val -139995"/>
              <a:gd name="adj2" fmla="val -4976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pic>
        <p:nvPicPr>
          <p:cNvPr id="43" name="Bildobjekt 42"/>
          <p:cNvPicPr>
            <a:picLocks noChangeAspect="1"/>
          </p:cNvPicPr>
          <p:nvPr/>
        </p:nvPicPr>
        <p:blipFill>
          <a:blip r:embed="rId8"/>
          <a:stretch>
            <a:fillRect/>
          </a:stretch>
        </p:blipFill>
        <p:spPr>
          <a:xfrm>
            <a:off x="1752623" y="2093299"/>
            <a:ext cx="1866212" cy="1847456"/>
          </a:xfrm>
          <a:prstGeom prst="rect">
            <a:avLst/>
          </a:prstGeom>
        </p:spPr>
      </p:pic>
      <p:pic>
        <p:nvPicPr>
          <p:cNvPr id="44" name="Content Placeholder 3"/>
          <p:cNvPicPr>
            <a:picLocks noGrp="1" noChangeAspect="1"/>
          </p:cNvPicPr>
          <p:nvPr>
            <p:ph sz="quarter" idx="4294967295"/>
          </p:nvPr>
        </p:nvPicPr>
        <p:blipFill rotWithShape="1">
          <a:blip r:embed="rId9" cstate="print">
            <a:extLst>
              <a:ext uri="{28A0092B-C50C-407E-A947-70E740481C1C}">
                <a14:useLocalDpi xmlns:a14="http://schemas.microsoft.com/office/drawing/2010/main" val="0"/>
              </a:ext>
            </a:extLst>
          </a:blip>
          <a:srcRect l="18995" r="18642"/>
          <a:stretch/>
        </p:blipFill>
        <p:spPr>
          <a:xfrm>
            <a:off x="3992137" y="328891"/>
            <a:ext cx="1962614" cy="1952162"/>
          </a:xfrm>
        </p:spPr>
      </p:pic>
      <p:sp>
        <p:nvSpPr>
          <p:cNvPr id="38" name="Kommentar i oval 37"/>
          <p:cNvSpPr/>
          <p:nvPr/>
        </p:nvSpPr>
        <p:spPr>
          <a:xfrm>
            <a:off x="3826635" y="188625"/>
            <a:ext cx="2222690" cy="2232693"/>
          </a:xfrm>
          <a:prstGeom prst="wedgeEllipseCallout">
            <a:avLst>
              <a:gd name="adj1" fmla="val 28132"/>
              <a:gd name="adj2" fmla="val 7774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2" name="textruta 1"/>
          <p:cNvSpPr txBox="1"/>
          <p:nvPr/>
        </p:nvSpPr>
        <p:spPr>
          <a:xfrm>
            <a:off x="1224065" y="467191"/>
            <a:ext cx="914400" cy="914400"/>
          </a:xfrm>
          <a:prstGeom prst="rect">
            <a:avLst/>
          </a:prstGeom>
          <a:noFill/>
        </p:spPr>
        <p:txBody>
          <a:bodyPr wrap="none" lIns="0" tIns="0" rIns="0" bIns="0" rtlCol="0">
            <a:noAutofit/>
          </a:bodyPr>
          <a:lstStyle/>
          <a:p>
            <a:pPr algn="l">
              <a:lnSpc>
                <a:spcPts val="3000"/>
              </a:lnSpc>
            </a:pPr>
            <a:r>
              <a:rPr lang="sv-SE" sz="2400" dirty="0" err="1" smtClean="0"/>
              <a:t>What´s</a:t>
            </a:r>
            <a:r>
              <a:rPr lang="sv-SE" sz="2400" dirty="0" smtClean="0"/>
              <a:t> in it for </a:t>
            </a:r>
            <a:r>
              <a:rPr lang="sv-SE" sz="2400" dirty="0" err="1" smtClean="0"/>
              <a:t>me</a:t>
            </a:r>
            <a:r>
              <a:rPr lang="sv-SE" sz="2400" dirty="0" smtClean="0"/>
              <a:t>?</a:t>
            </a:r>
          </a:p>
        </p:txBody>
      </p:sp>
    </p:spTree>
    <p:extLst>
      <p:ext uri="{BB962C8B-B14F-4D97-AF65-F5344CB8AC3E}">
        <p14:creationId xmlns:p14="http://schemas.microsoft.com/office/powerpoint/2010/main" val="330653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objekt 22"/>
          <p:cNvPicPr>
            <a:picLocks noChangeAspect="1"/>
          </p:cNvPicPr>
          <p:nvPr/>
        </p:nvPicPr>
        <p:blipFill>
          <a:blip r:embed="rId3"/>
          <a:stretch>
            <a:fillRect/>
          </a:stretch>
        </p:blipFill>
        <p:spPr>
          <a:xfrm>
            <a:off x="4481545" y="184862"/>
            <a:ext cx="2005263" cy="1976542"/>
          </a:xfrm>
          <a:prstGeom prst="rect">
            <a:avLst/>
          </a:prstGeom>
        </p:spPr>
      </p:pic>
      <p:sp>
        <p:nvSpPr>
          <p:cNvPr id="27" name="Platshållare för text 26"/>
          <p:cNvSpPr>
            <a:spLocks noGrp="1"/>
          </p:cNvSpPr>
          <p:nvPr>
            <p:ph type="body" sz="quarter" idx="10"/>
          </p:nvPr>
        </p:nvSpPr>
        <p:spPr/>
        <p:txBody>
          <a:bodyPr/>
          <a:lstStyle/>
          <a:p>
            <a:endParaRPr lang="sv-SE"/>
          </a:p>
        </p:txBody>
      </p:sp>
      <p:pic>
        <p:nvPicPr>
          <p:cNvPr id="31" name="Bildobjekt 30"/>
          <p:cNvPicPr>
            <a:picLocks noChangeAspect="1"/>
          </p:cNvPicPr>
          <p:nvPr/>
        </p:nvPicPr>
        <p:blipFill>
          <a:blip r:embed="rId4"/>
          <a:stretch>
            <a:fillRect/>
          </a:stretch>
        </p:blipFill>
        <p:spPr>
          <a:xfrm>
            <a:off x="2829388" y="1093662"/>
            <a:ext cx="1513188" cy="1757480"/>
          </a:xfrm>
          <a:prstGeom prst="rect">
            <a:avLst/>
          </a:prstGeom>
        </p:spPr>
      </p:pic>
      <p:pic>
        <p:nvPicPr>
          <p:cNvPr id="32" name="Bildobjekt 31"/>
          <p:cNvPicPr>
            <a:picLocks noChangeAspect="1"/>
          </p:cNvPicPr>
          <p:nvPr/>
        </p:nvPicPr>
        <p:blipFill>
          <a:blip r:embed="rId5"/>
          <a:stretch>
            <a:fillRect/>
          </a:stretch>
        </p:blipFill>
        <p:spPr>
          <a:xfrm>
            <a:off x="7029422" y="584565"/>
            <a:ext cx="2010074" cy="1526468"/>
          </a:xfrm>
          <a:prstGeom prst="rect">
            <a:avLst/>
          </a:prstGeom>
        </p:spPr>
      </p:pic>
      <p:sp>
        <p:nvSpPr>
          <p:cNvPr id="34" name="textruta 33"/>
          <p:cNvSpPr txBox="1"/>
          <p:nvPr/>
        </p:nvSpPr>
        <p:spPr>
          <a:xfrm>
            <a:off x="4456972" y="3549191"/>
            <a:ext cx="689811" cy="576097"/>
          </a:xfrm>
          <a:prstGeom prst="rect">
            <a:avLst/>
          </a:prstGeom>
          <a:noFill/>
        </p:spPr>
        <p:txBody>
          <a:bodyPr wrap="none" lIns="0" tIns="0" rIns="0" bIns="0" rtlCol="0">
            <a:noAutofit/>
          </a:bodyPr>
          <a:lstStyle/>
          <a:p>
            <a:pPr algn="l">
              <a:lnSpc>
                <a:spcPts val="3000"/>
              </a:lnSpc>
            </a:pPr>
            <a:r>
              <a:rPr lang="sv-SE" sz="3200" b="1" dirty="0" err="1" smtClean="0"/>
              <a:t>Head</a:t>
            </a:r>
            <a:r>
              <a:rPr lang="sv-SE" sz="3200" b="1" dirty="0" smtClean="0"/>
              <a:t> </a:t>
            </a:r>
            <a:r>
              <a:rPr lang="sv-SE" sz="3200" b="1" dirty="0" err="1" smtClean="0"/>
              <a:t>of</a:t>
            </a:r>
            <a:r>
              <a:rPr lang="sv-SE" sz="3200" b="1" dirty="0" smtClean="0"/>
              <a:t> </a:t>
            </a:r>
            <a:r>
              <a:rPr lang="sv-SE" sz="3200" b="1" dirty="0" err="1" smtClean="0"/>
              <a:t>Dept</a:t>
            </a:r>
            <a:endParaRPr lang="sv-SE" sz="3200" b="1" dirty="0" smtClean="0"/>
          </a:p>
        </p:txBody>
      </p:sp>
      <p:pic>
        <p:nvPicPr>
          <p:cNvPr id="2" name="Bildobjekt 1"/>
          <p:cNvPicPr>
            <a:picLocks noChangeAspect="1"/>
          </p:cNvPicPr>
          <p:nvPr/>
        </p:nvPicPr>
        <p:blipFill>
          <a:blip r:embed="rId6"/>
          <a:stretch>
            <a:fillRect/>
          </a:stretch>
        </p:blipFill>
        <p:spPr>
          <a:xfrm>
            <a:off x="8983578" y="4386549"/>
            <a:ext cx="1851359" cy="1629002"/>
          </a:xfrm>
          <a:prstGeom prst="rect">
            <a:avLst/>
          </a:prstGeom>
        </p:spPr>
      </p:pic>
      <p:sp>
        <p:nvSpPr>
          <p:cNvPr id="4" name="textruta 3"/>
          <p:cNvSpPr txBox="1"/>
          <p:nvPr/>
        </p:nvSpPr>
        <p:spPr>
          <a:xfrm>
            <a:off x="9708225" y="3161366"/>
            <a:ext cx="914400" cy="914400"/>
          </a:xfrm>
          <a:prstGeom prst="rect">
            <a:avLst/>
          </a:prstGeom>
          <a:noFill/>
        </p:spPr>
        <p:txBody>
          <a:bodyPr wrap="none" lIns="0" tIns="0" rIns="0" bIns="0" rtlCol="0">
            <a:noAutofit/>
          </a:bodyPr>
          <a:lstStyle/>
          <a:p>
            <a:pPr algn="l">
              <a:lnSpc>
                <a:spcPts val="3000"/>
              </a:lnSpc>
            </a:pPr>
            <a:r>
              <a:rPr lang="sv-SE" sz="8000" dirty="0" smtClean="0"/>
              <a:t>§</a:t>
            </a:r>
          </a:p>
        </p:txBody>
      </p:sp>
      <p:sp>
        <p:nvSpPr>
          <p:cNvPr id="5" name="Kommentar i oval 4"/>
          <p:cNvSpPr/>
          <p:nvPr/>
        </p:nvSpPr>
        <p:spPr>
          <a:xfrm>
            <a:off x="702430" y="2851142"/>
            <a:ext cx="2927925" cy="2635258"/>
          </a:xfrm>
          <a:prstGeom prst="wedgeEllipseCallout">
            <a:avLst>
              <a:gd name="adj1" fmla="val 89314"/>
              <a:gd name="adj2" fmla="val -89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17" name="Kommentar i oval 16"/>
          <p:cNvSpPr/>
          <p:nvPr/>
        </p:nvSpPr>
        <p:spPr>
          <a:xfrm>
            <a:off x="2649322" y="892129"/>
            <a:ext cx="1890594" cy="2127742"/>
          </a:xfrm>
          <a:prstGeom prst="wedgeEllipseCallout">
            <a:avLst>
              <a:gd name="adj1" fmla="val 82984"/>
              <a:gd name="adj2" fmla="val 6409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18" name="Kommentar i oval 17"/>
          <p:cNvSpPr/>
          <p:nvPr/>
        </p:nvSpPr>
        <p:spPr>
          <a:xfrm>
            <a:off x="4405631" y="96874"/>
            <a:ext cx="2222690" cy="2232693"/>
          </a:xfrm>
          <a:prstGeom prst="wedgeEllipseCallout">
            <a:avLst>
              <a:gd name="adj1" fmla="val 7923"/>
              <a:gd name="adj2" fmla="val 7128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19" name="Kommentar i oval 18"/>
          <p:cNvSpPr/>
          <p:nvPr/>
        </p:nvSpPr>
        <p:spPr>
          <a:xfrm>
            <a:off x="6816827" y="262659"/>
            <a:ext cx="2433836" cy="2352204"/>
          </a:xfrm>
          <a:prstGeom prst="wedgeEllipseCallout">
            <a:avLst>
              <a:gd name="adj1" fmla="val -70513"/>
              <a:gd name="adj2" fmla="val 7469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20" name="Kommentar i oval 19"/>
          <p:cNvSpPr/>
          <p:nvPr/>
        </p:nvSpPr>
        <p:spPr>
          <a:xfrm>
            <a:off x="9039496" y="2393943"/>
            <a:ext cx="1739522" cy="1632300"/>
          </a:xfrm>
          <a:prstGeom prst="wedgeEllipseCallout">
            <a:avLst>
              <a:gd name="adj1" fmla="val -166423"/>
              <a:gd name="adj2" fmla="val 4324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21" name="Kommentar i oval 20"/>
          <p:cNvSpPr/>
          <p:nvPr/>
        </p:nvSpPr>
        <p:spPr>
          <a:xfrm>
            <a:off x="8733800" y="4125288"/>
            <a:ext cx="2367338" cy="2173173"/>
          </a:xfrm>
          <a:prstGeom prst="wedgeEllipseCallout">
            <a:avLst>
              <a:gd name="adj1" fmla="val -139995"/>
              <a:gd name="adj2" fmla="val -4976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pic>
        <p:nvPicPr>
          <p:cNvPr id="22" name="Bildobjekt 21" descr="Scientist PNG"/>
          <p:cNvPicPr>
            <a:picLocks noChangeAspect="1"/>
          </p:cNvPicPr>
          <p:nvPr/>
        </p:nvPicPr>
        <p:blipFill rotWithShape="1">
          <a:blip r:embed="rId7" cstate="print">
            <a:duotone>
              <a:prstClr val="black"/>
              <a:schemeClr val="tx2">
                <a:tint val="45000"/>
                <a:satMod val="400000"/>
              </a:schemeClr>
            </a:duotone>
            <a:extLst>
              <a:ext uri="{28A0092B-C50C-407E-A947-70E740481C1C}">
                <a14:useLocalDpi xmlns:a14="http://schemas.microsoft.com/office/drawing/2010/main" val="0"/>
              </a:ext>
            </a:extLst>
          </a:blip>
          <a:srcRect l="49517"/>
          <a:stretch/>
        </p:blipFill>
        <p:spPr>
          <a:xfrm flipH="1">
            <a:off x="4343281" y="3893189"/>
            <a:ext cx="1977308" cy="2964811"/>
          </a:xfrm>
          <a:prstGeom prst="rect">
            <a:avLst/>
          </a:prstGeom>
        </p:spPr>
      </p:pic>
      <p:pic>
        <p:nvPicPr>
          <p:cNvPr id="6" name="Bildobjekt 5"/>
          <p:cNvPicPr>
            <a:picLocks noChangeAspect="1"/>
          </p:cNvPicPr>
          <p:nvPr/>
        </p:nvPicPr>
        <p:blipFill>
          <a:blip r:embed="rId8"/>
          <a:stretch>
            <a:fillRect/>
          </a:stretch>
        </p:blipFill>
        <p:spPr>
          <a:xfrm rot="2219587">
            <a:off x="6598904" y="5588709"/>
            <a:ext cx="1054110" cy="1033567"/>
          </a:xfrm>
          <a:prstGeom prst="rect">
            <a:avLst/>
          </a:prstGeom>
          <a:ln>
            <a:solidFill>
              <a:schemeClr val="tx1"/>
            </a:solidFill>
          </a:ln>
        </p:spPr>
      </p:pic>
      <p:pic>
        <p:nvPicPr>
          <p:cNvPr id="24" name="Bildobjekt 23"/>
          <p:cNvPicPr>
            <a:picLocks noChangeAspect="1"/>
          </p:cNvPicPr>
          <p:nvPr/>
        </p:nvPicPr>
        <p:blipFill>
          <a:blip r:embed="rId9"/>
          <a:stretch>
            <a:fillRect/>
          </a:stretch>
        </p:blipFill>
        <p:spPr>
          <a:xfrm>
            <a:off x="1241848" y="3175992"/>
            <a:ext cx="1866212" cy="1847456"/>
          </a:xfrm>
          <a:prstGeom prst="rect">
            <a:avLst/>
          </a:prstGeom>
        </p:spPr>
      </p:pic>
      <p:pic>
        <p:nvPicPr>
          <p:cNvPr id="28" name="Content Placeholder 3"/>
          <p:cNvPicPr>
            <a:picLocks noGrp="1" noChangeAspect="1"/>
          </p:cNvPicPr>
          <p:nvPr>
            <p:ph sz="quarter" idx="4294967295"/>
          </p:nvPr>
        </p:nvPicPr>
        <p:blipFill rotWithShape="1">
          <a:blip r:embed="rId10" cstate="print">
            <a:extLst>
              <a:ext uri="{28A0092B-C50C-407E-A947-70E740481C1C}">
                <a14:useLocalDpi xmlns:a14="http://schemas.microsoft.com/office/drawing/2010/main" val="0"/>
              </a:ext>
            </a:extLst>
          </a:blip>
          <a:srcRect l="18995" r="18642"/>
          <a:stretch/>
        </p:blipFill>
        <p:spPr>
          <a:xfrm>
            <a:off x="10036519" y="508783"/>
            <a:ext cx="1796776" cy="1787207"/>
          </a:xfrm>
        </p:spPr>
      </p:pic>
      <p:sp>
        <p:nvSpPr>
          <p:cNvPr id="29" name="Kommentar i oval 28"/>
          <p:cNvSpPr/>
          <p:nvPr/>
        </p:nvSpPr>
        <p:spPr>
          <a:xfrm>
            <a:off x="9917469" y="435646"/>
            <a:ext cx="2034876" cy="2006230"/>
          </a:xfrm>
          <a:prstGeom prst="wedgeEllipseCallout">
            <a:avLst>
              <a:gd name="adj1" fmla="val -183877"/>
              <a:gd name="adj2" fmla="val 9601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3" name="textruta 2"/>
          <p:cNvSpPr txBox="1"/>
          <p:nvPr/>
        </p:nvSpPr>
        <p:spPr>
          <a:xfrm>
            <a:off x="9003069" y="126102"/>
            <a:ext cx="914400" cy="914400"/>
          </a:xfrm>
          <a:prstGeom prst="rect">
            <a:avLst/>
          </a:prstGeom>
          <a:noFill/>
        </p:spPr>
        <p:txBody>
          <a:bodyPr wrap="none" lIns="0" tIns="0" rIns="0" bIns="0" rtlCol="0">
            <a:noAutofit/>
          </a:bodyPr>
          <a:lstStyle/>
          <a:p>
            <a:pPr algn="l">
              <a:lnSpc>
                <a:spcPts val="3000"/>
              </a:lnSpc>
            </a:pPr>
            <a:r>
              <a:rPr lang="sv-SE" sz="2400" dirty="0" err="1" smtClean="0"/>
              <a:t>What</a:t>
            </a:r>
            <a:r>
              <a:rPr lang="sv-SE" sz="2400" dirty="0" smtClean="0"/>
              <a:t> </a:t>
            </a:r>
            <a:r>
              <a:rPr lang="sv-SE" sz="2400" dirty="0" err="1" smtClean="0"/>
              <a:t>tools</a:t>
            </a:r>
            <a:r>
              <a:rPr lang="sv-SE" sz="2400" dirty="0" smtClean="0"/>
              <a:t> do I </a:t>
            </a:r>
            <a:r>
              <a:rPr lang="sv-SE" sz="2400" dirty="0" err="1" smtClean="0"/>
              <a:t>have</a:t>
            </a:r>
            <a:r>
              <a:rPr lang="sv-SE" sz="2400" dirty="0" smtClean="0"/>
              <a:t>?</a:t>
            </a:r>
          </a:p>
        </p:txBody>
      </p:sp>
    </p:spTree>
    <p:extLst>
      <p:ext uri="{BB962C8B-B14F-4D97-AF65-F5344CB8AC3E}">
        <p14:creationId xmlns:p14="http://schemas.microsoft.com/office/powerpoint/2010/main" val="282809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rotWithShape="1">
          <a:blip r:embed="rId3">
            <a:extLst>
              <a:ext uri="{28A0092B-C50C-407E-A947-70E740481C1C}">
                <a14:useLocalDpi xmlns:a14="http://schemas.microsoft.com/office/drawing/2010/main" val="0"/>
              </a:ext>
            </a:extLst>
          </a:blip>
          <a:srcRect t="12960"/>
          <a:stretch/>
        </p:blipFill>
        <p:spPr>
          <a:xfrm>
            <a:off x="840827" y="850605"/>
            <a:ext cx="10058400" cy="5712500"/>
          </a:xfrm>
          <a:prstGeom prst="rect">
            <a:avLst/>
          </a:prstGeom>
        </p:spPr>
      </p:pic>
      <p:sp>
        <p:nvSpPr>
          <p:cNvPr id="5" name="textruta 4"/>
          <p:cNvSpPr txBox="1"/>
          <p:nvPr/>
        </p:nvSpPr>
        <p:spPr>
          <a:xfrm>
            <a:off x="9541044" y="6400800"/>
            <a:ext cx="914400" cy="914400"/>
          </a:xfrm>
          <a:prstGeom prst="rect">
            <a:avLst/>
          </a:prstGeom>
          <a:noFill/>
        </p:spPr>
        <p:txBody>
          <a:bodyPr wrap="none" lIns="0" tIns="0" rIns="0" bIns="0" rtlCol="0">
            <a:noAutofit/>
          </a:bodyPr>
          <a:lstStyle/>
          <a:p>
            <a:pPr>
              <a:lnSpc>
                <a:spcPts val="3000"/>
              </a:lnSpc>
            </a:pPr>
            <a:r>
              <a:rPr lang="sv-SE" sz="1400" dirty="0" smtClean="0"/>
              <a:t>Illustration: EPFL </a:t>
            </a:r>
            <a:r>
              <a:rPr lang="sv-SE" sz="1400" dirty="0" err="1"/>
              <a:t>Open</a:t>
            </a:r>
            <a:r>
              <a:rPr lang="sv-SE" sz="1400" dirty="0"/>
              <a:t> Science </a:t>
            </a:r>
            <a:endParaRPr lang="sv-SE" dirty="0" smtClean="0"/>
          </a:p>
        </p:txBody>
      </p:sp>
      <p:sp>
        <p:nvSpPr>
          <p:cNvPr id="4" name="textruta 3"/>
          <p:cNvSpPr txBox="1"/>
          <p:nvPr/>
        </p:nvSpPr>
        <p:spPr>
          <a:xfrm>
            <a:off x="1584251" y="414670"/>
            <a:ext cx="914400" cy="914400"/>
          </a:xfrm>
          <a:prstGeom prst="rect">
            <a:avLst/>
          </a:prstGeom>
          <a:noFill/>
        </p:spPr>
        <p:txBody>
          <a:bodyPr wrap="none" lIns="0" tIns="0" rIns="0" bIns="0" rtlCol="0">
            <a:noAutofit/>
          </a:bodyPr>
          <a:lstStyle/>
          <a:p>
            <a:pPr algn="l">
              <a:lnSpc>
                <a:spcPts val="3000"/>
              </a:lnSpc>
            </a:pPr>
            <a:r>
              <a:rPr lang="sv-SE" sz="3200" dirty="0" err="1" smtClean="0"/>
              <a:t>Open</a:t>
            </a:r>
            <a:r>
              <a:rPr lang="sv-SE" sz="3200" dirty="0" smtClean="0"/>
              <a:t> Science </a:t>
            </a:r>
            <a:r>
              <a:rPr lang="sv-SE" sz="3200" dirty="0" err="1" smtClean="0"/>
              <a:t>means</a:t>
            </a:r>
            <a:r>
              <a:rPr lang="sv-SE" sz="3200" dirty="0" smtClean="0"/>
              <a:t> a practical </a:t>
            </a:r>
            <a:r>
              <a:rPr lang="sv-SE" sz="3200" i="1" dirty="0" smtClean="0"/>
              <a:t>and </a:t>
            </a:r>
            <a:r>
              <a:rPr lang="sv-SE" sz="3200" dirty="0" err="1" smtClean="0"/>
              <a:t>cultural</a:t>
            </a:r>
            <a:r>
              <a:rPr lang="sv-SE" sz="3200" dirty="0" smtClean="0"/>
              <a:t> </a:t>
            </a:r>
            <a:r>
              <a:rPr lang="sv-SE" sz="3200" dirty="0" err="1" smtClean="0"/>
              <a:t>change</a:t>
            </a:r>
            <a:endParaRPr lang="sv-SE" sz="3200" dirty="0" smtClean="0"/>
          </a:p>
        </p:txBody>
      </p:sp>
    </p:spTree>
    <p:extLst>
      <p:ext uri="{BB962C8B-B14F-4D97-AF65-F5344CB8AC3E}">
        <p14:creationId xmlns:p14="http://schemas.microsoft.com/office/powerpoint/2010/main" val="33663532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827" y="0"/>
            <a:ext cx="10058400" cy="6563105"/>
          </a:xfrm>
          <a:prstGeom prst="rect">
            <a:avLst/>
          </a:prstGeom>
        </p:spPr>
      </p:pic>
      <p:sp>
        <p:nvSpPr>
          <p:cNvPr id="4" name="textruta 3"/>
          <p:cNvSpPr txBox="1"/>
          <p:nvPr/>
        </p:nvSpPr>
        <p:spPr>
          <a:xfrm>
            <a:off x="1235242" y="176464"/>
            <a:ext cx="9663985" cy="834190"/>
          </a:xfrm>
          <a:prstGeom prst="rect">
            <a:avLst/>
          </a:prstGeom>
          <a:solidFill>
            <a:schemeClr val="bg1"/>
          </a:solidFill>
        </p:spPr>
        <p:txBody>
          <a:bodyPr wrap="none" lIns="0" tIns="0" rIns="0" bIns="0" rtlCol="0" anchor="b">
            <a:noAutofit/>
          </a:bodyPr>
          <a:lstStyle/>
          <a:p>
            <a:pPr algn="l">
              <a:lnSpc>
                <a:spcPts val="3000"/>
              </a:lnSpc>
            </a:pPr>
            <a:r>
              <a:rPr lang="sv-SE" sz="4400" dirty="0" err="1" smtClean="0"/>
              <a:t>Open</a:t>
            </a:r>
            <a:r>
              <a:rPr lang="sv-SE" sz="4400" dirty="0" smtClean="0"/>
              <a:t> data</a:t>
            </a:r>
          </a:p>
        </p:txBody>
      </p:sp>
      <p:sp>
        <p:nvSpPr>
          <p:cNvPr id="5" name="5-uddig stjärna 4"/>
          <p:cNvSpPr/>
          <p:nvPr/>
        </p:nvSpPr>
        <p:spPr>
          <a:xfrm>
            <a:off x="3785937" y="1171074"/>
            <a:ext cx="497305" cy="433137"/>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10" name="textruta 9"/>
          <p:cNvSpPr txBox="1"/>
          <p:nvPr/>
        </p:nvSpPr>
        <p:spPr>
          <a:xfrm>
            <a:off x="9541044" y="6400800"/>
            <a:ext cx="914400" cy="914400"/>
          </a:xfrm>
          <a:prstGeom prst="rect">
            <a:avLst/>
          </a:prstGeom>
          <a:noFill/>
        </p:spPr>
        <p:txBody>
          <a:bodyPr wrap="none" lIns="0" tIns="0" rIns="0" bIns="0" rtlCol="0">
            <a:noAutofit/>
          </a:bodyPr>
          <a:lstStyle/>
          <a:p>
            <a:pPr>
              <a:lnSpc>
                <a:spcPts val="3000"/>
              </a:lnSpc>
            </a:pPr>
            <a:r>
              <a:rPr lang="sv-SE" sz="1400" dirty="0" smtClean="0"/>
              <a:t>Illustration: EPFL </a:t>
            </a:r>
            <a:r>
              <a:rPr lang="sv-SE" sz="1400" dirty="0" err="1"/>
              <a:t>Open</a:t>
            </a:r>
            <a:r>
              <a:rPr lang="sv-SE" sz="1400" dirty="0"/>
              <a:t> Science </a:t>
            </a:r>
            <a:endParaRPr lang="sv-SE" dirty="0" smtClean="0"/>
          </a:p>
        </p:txBody>
      </p:sp>
      <p:sp>
        <p:nvSpPr>
          <p:cNvPr id="11" name="textruta 10"/>
          <p:cNvSpPr txBox="1"/>
          <p:nvPr/>
        </p:nvSpPr>
        <p:spPr>
          <a:xfrm>
            <a:off x="1648326" y="3878179"/>
            <a:ext cx="914400" cy="914400"/>
          </a:xfrm>
          <a:prstGeom prst="rect">
            <a:avLst/>
          </a:prstGeom>
          <a:noFill/>
        </p:spPr>
        <p:txBody>
          <a:bodyPr wrap="none" lIns="0" tIns="0" rIns="0" bIns="0" rtlCol="0">
            <a:noAutofit/>
          </a:bodyPr>
          <a:lstStyle/>
          <a:p>
            <a:pPr algn="l">
              <a:lnSpc>
                <a:spcPts val="3000"/>
              </a:lnSpc>
            </a:pPr>
            <a:r>
              <a:rPr lang="sv-SE" sz="2400" dirty="0" smtClean="0"/>
              <a:t>    </a:t>
            </a:r>
          </a:p>
        </p:txBody>
      </p:sp>
      <p:sp>
        <p:nvSpPr>
          <p:cNvPr id="12" name="textruta 11"/>
          <p:cNvSpPr txBox="1"/>
          <p:nvPr/>
        </p:nvSpPr>
        <p:spPr>
          <a:xfrm>
            <a:off x="1042736" y="4608095"/>
            <a:ext cx="914400" cy="914400"/>
          </a:xfrm>
          <a:prstGeom prst="rect">
            <a:avLst/>
          </a:prstGeom>
          <a:noFill/>
        </p:spPr>
        <p:txBody>
          <a:bodyPr wrap="none" lIns="0" tIns="0" rIns="0" bIns="0" rtlCol="0">
            <a:noAutofit/>
          </a:bodyPr>
          <a:lstStyle/>
          <a:p>
            <a:pPr algn="l">
              <a:lnSpc>
                <a:spcPts val="3000"/>
              </a:lnSpc>
            </a:pPr>
            <a:r>
              <a:rPr lang="sv-SE" sz="2400" dirty="0" smtClean="0"/>
              <a:t>   </a:t>
            </a:r>
          </a:p>
        </p:txBody>
      </p:sp>
      <p:sp>
        <p:nvSpPr>
          <p:cNvPr id="2" name="textruta 1"/>
          <p:cNvSpPr txBox="1"/>
          <p:nvPr/>
        </p:nvSpPr>
        <p:spPr>
          <a:xfrm>
            <a:off x="3120189" y="2247194"/>
            <a:ext cx="914400" cy="914400"/>
          </a:xfrm>
          <a:prstGeom prst="rect">
            <a:avLst/>
          </a:prstGeom>
          <a:noFill/>
        </p:spPr>
        <p:txBody>
          <a:bodyPr wrap="none" lIns="0" tIns="0" rIns="0" bIns="0" rtlCol="0">
            <a:noAutofit/>
          </a:bodyPr>
          <a:lstStyle/>
          <a:p>
            <a:pPr algn="l">
              <a:lnSpc>
                <a:spcPts val="3000"/>
              </a:lnSpc>
            </a:pPr>
            <a:r>
              <a:rPr lang="sv-SE" sz="4800" b="1" dirty="0" smtClean="0">
                <a:latin typeface="Arial" panose="020B0604020202020204" pitchFamily="34" charset="0"/>
                <a:cs typeface="Arial" panose="020B0604020202020204" pitchFamily="34" charset="0"/>
              </a:rPr>
              <a:t>~</a:t>
            </a:r>
            <a:endParaRPr lang="sv-SE" sz="4800" b="1" dirty="0" smtClean="0"/>
          </a:p>
        </p:txBody>
      </p:sp>
      <p:sp>
        <p:nvSpPr>
          <p:cNvPr id="16" name="textruta 15"/>
          <p:cNvSpPr txBox="1"/>
          <p:nvPr/>
        </p:nvSpPr>
        <p:spPr>
          <a:xfrm>
            <a:off x="2462288" y="3117478"/>
            <a:ext cx="914400" cy="914400"/>
          </a:xfrm>
          <a:prstGeom prst="rect">
            <a:avLst/>
          </a:prstGeom>
          <a:noFill/>
        </p:spPr>
        <p:txBody>
          <a:bodyPr wrap="none" lIns="0" tIns="0" rIns="0" bIns="0" rtlCol="0">
            <a:noAutofit/>
          </a:bodyPr>
          <a:lstStyle/>
          <a:p>
            <a:pPr algn="l">
              <a:lnSpc>
                <a:spcPts val="3000"/>
              </a:lnSpc>
            </a:pPr>
            <a:r>
              <a:rPr lang="sv-SE" sz="4800" b="1" dirty="0" smtClean="0">
                <a:latin typeface="Arial" panose="020B0604020202020204" pitchFamily="34" charset="0"/>
                <a:cs typeface="Arial" panose="020B0604020202020204" pitchFamily="34" charset="0"/>
              </a:rPr>
              <a:t>~</a:t>
            </a:r>
            <a:endParaRPr lang="sv-SE" sz="4800" b="1" dirty="0" smtClean="0"/>
          </a:p>
        </p:txBody>
      </p:sp>
      <p:sp>
        <p:nvSpPr>
          <p:cNvPr id="17" name="textruta 16"/>
          <p:cNvSpPr txBox="1"/>
          <p:nvPr/>
        </p:nvSpPr>
        <p:spPr>
          <a:xfrm>
            <a:off x="1701845" y="3966411"/>
            <a:ext cx="914400" cy="914400"/>
          </a:xfrm>
          <a:prstGeom prst="rect">
            <a:avLst/>
          </a:prstGeom>
          <a:noFill/>
        </p:spPr>
        <p:txBody>
          <a:bodyPr wrap="none" lIns="0" tIns="0" rIns="0" bIns="0" rtlCol="0">
            <a:noAutofit/>
          </a:bodyPr>
          <a:lstStyle/>
          <a:p>
            <a:pPr algn="l">
              <a:lnSpc>
                <a:spcPts val="3000"/>
              </a:lnSpc>
            </a:pPr>
            <a:r>
              <a:rPr lang="sv-SE" sz="4800" b="1" dirty="0" smtClean="0">
                <a:latin typeface="Arial" panose="020B0604020202020204" pitchFamily="34" charset="0"/>
                <a:cs typeface="Arial" panose="020B0604020202020204" pitchFamily="34" charset="0"/>
              </a:rPr>
              <a:t>~</a:t>
            </a:r>
            <a:endParaRPr lang="sv-SE" sz="4800" b="1" dirty="0" smtClean="0"/>
          </a:p>
        </p:txBody>
      </p:sp>
      <p:sp>
        <p:nvSpPr>
          <p:cNvPr id="20" name="textruta 19"/>
          <p:cNvSpPr txBox="1"/>
          <p:nvPr/>
        </p:nvSpPr>
        <p:spPr>
          <a:xfrm>
            <a:off x="1042736" y="4792579"/>
            <a:ext cx="914400" cy="914400"/>
          </a:xfrm>
          <a:prstGeom prst="rect">
            <a:avLst/>
          </a:prstGeom>
          <a:noFill/>
        </p:spPr>
        <p:txBody>
          <a:bodyPr wrap="none" lIns="0" tIns="0" rIns="0" bIns="0" rtlCol="0">
            <a:noAutofit/>
          </a:bodyPr>
          <a:lstStyle/>
          <a:p>
            <a:pPr algn="l">
              <a:lnSpc>
                <a:spcPts val="3000"/>
              </a:lnSpc>
            </a:pPr>
            <a:r>
              <a:rPr lang="sv-SE" sz="4800" b="1" dirty="0" smtClean="0">
                <a:latin typeface="Arial" panose="020B0604020202020204" pitchFamily="34" charset="0"/>
                <a:cs typeface="Arial" panose="020B0604020202020204" pitchFamily="34" charset="0"/>
              </a:rPr>
              <a:t>~</a:t>
            </a:r>
            <a:endParaRPr lang="sv-SE" sz="4800" b="1" dirty="0" smtClean="0"/>
          </a:p>
        </p:txBody>
      </p:sp>
    </p:spTree>
    <p:extLst>
      <p:ext uri="{BB962C8B-B14F-4D97-AF65-F5344CB8AC3E}">
        <p14:creationId xmlns:p14="http://schemas.microsoft.com/office/powerpoint/2010/main" val="1405934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
          <p:cNvGraphicFramePr>
            <a:graphicFrameLocks noChangeAspect="1"/>
          </p:cNvGraphicFramePr>
          <p:nvPr>
            <p:extLst>
              <p:ext uri="{D42A27DB-BD31-4B8C-83A1-F6EECF244321}">
                <p14:modId xmlns:p14="http://schemas.microsoft.com/office/powerpoint/2010/main" val="2780425564"/>
              </p:ext>
            </p:extLst>
          </p:nvPr>
        </p:nvGraphicFramePr>
        <p:xfrm>
          <a:off x="665533" y="1368514"/>
          <a:ext cx="7907524" cy="5930643"/>
        </p:xfrm>
        <a:graphic>
          <a:graphicData uri="http://schemas.openxmlformats.org/presentationml/2006/ole">
            <mc:AlternateContent xmlns:mc="http://schemas.openxmlformats.org/markup-compatibility/2006">
              <mc:Choice xmlns:v="urn:schemas-microsoft-com:vml" Requires="v">
                <p:oleObj spid="_x0000_s15403" name="Slide" r:id="rId4" imgW="4313146" imgH="3234105" progId="PowerPoint.Slide.12">
                  <p:embed/>
                </p:oleObj>
              </mc:Choice>
              <mc:Fallback>
                <p:oleObj name="Slide" r:id="rId4" imgW="4313146" imgH="3234105" progId="PowerPoint.Slide.12">
                  <p:embed/>
                  <p:pic>
                    <p:nvPicPr>
                      <p:cNvPr id="1025" name="Object 1"/>
                      <p:cNvPicPr>
                        <a:picLocks noChangeAspect="1" noChangeArrowheads="1"/>
                      </p:cNvPicPr>
                      <p:nvPr/>
                    </p:nvPicPr>
                    <p:blipFill>
                      <a:blip r:embed="rId5"/>
                      <a:srcRect/>
                      <a:stretch>
                        <a:fillRect/>
                      </a:stretch>
                    </p:blipFill>
                    <p:spPr bwMode="auto">
                      <a:xfrm>
                        <a:off x="665533" y="1368514"/>
                        <a:ext cx="7907524" cy="5930643"/>
                      </a:xfrm>
                      <a:prstGeom prst="rect">
                        <a:avLst/>
                      </a:prstGeom>
                      <a:noFill/>
                      <a:extLst/>
                    </p:spPr>
                  </p:pic>
                </p:oleObj>
              </mc:Fallback>
            </mc:AlternateContent>
          </a:graphicData>
        </a:graphic>
      </p:graphicFrame>
      <p:sp>
        <p:nvSpPr>
          <p:cNvPr id="9" name="Title 3"/>
          <p:cNvSpPr txBox="1">
            <a:spLocks/>
          </p:cNvSpPr>
          <p:nvPr/>
        </p:nvSpPr>
        <p:spPr>
          <a:xfrm>
            <a:off x="1157527" y="133430"/>
            <a:ext cx="10781595" cy="880197"/>
          </a:xfrm>
          <a:prstGeom prst="rect">
            <a:avLst/>
          </a:prstGeom>
        </p:spPr>
        <p:txBody>
          <a:bodyPr vert="horz" lIns="0" tIns="0" rIns="0" bIns="0" rtlCol="0" anchor="b" anchorCtr="0">
            <a:noAutofit/>
          </a:bodyPr>
          <a:lst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a:lstStyle>
          <a:p>
            <a:r>
              <a:rPr lang="en-US" dirty="0" smtClean="0"/>
              <a:t>Environmental monitoring and assessment (EMA)</a:t>
            </a:r>
            <a:endParaRPr lang="sv-SE" dirty="0"/>
          </a:p>
        </p:txBody>
      </p:sp>
      <p:sp>
        <p:nvSpPr>
          <p:cNvPr id="11" name="Rectangle 10"/>
          <p:cNvSpPr/>
          <p:nvPr/>
        </p:nvSpPr>
        <p:spPr>
          <a:xfrm>
            <a:off x="212652" y="1368515"/>
            <a:ext cx="11887199" cy="461665"/>
          </a:xfrm>
          <a:prstGeom prst="rect">
            <a:avLst/>
          </a:prstGeom>
        </p:spPr>
        <p:txBody>
          <a:bodyPr wrap="square">
            <a:spAutoFit/>
          </a:bodyPr>
          <a:lstStyle/>
          <a:p>
            <a:pPr algn="ctr"/>
            <a:r>
              <a:rPr lang="en-US" sz="2400" b="1" dirty="0" smtClean="0">
                <a:solidFill>
                  <a:srgbClr val="0070C0"/>
                </a:solidFill>
              </a:rPr>
              <a:t>Delivers </a:t>
            </a:r>
            <a:r>
              <a:rPr lang="en-US" sz="2400" b="1" dirty="0">
                <a:solidFill>
                  <a:srgbClr val="0070C0"/>
                </a:solidFill>
              </a:rPr>
              <a:t>science-based decision support </a:t>
            </a:r>
            <a:r>
              <a:rPr lang="en-US" sz="2400" b="1" dirty="0" smtClean="0">
                <a:solidFill>
                  <a:srgbClr val="0070C0"/>
                </a:solidFill>
              </a:rPr>
              <a:t>to </a:t>
            </a:r>
            <a:r>
              <a:rPr lang="en-US" sz="2400" b="1" dirty="0">
                <a:solidFill>
                  <a:srgbClr val="0070C0"/>
                </a:solidFill>
              </a:rPr>
              <a:t>reach </a:t>
            </a:r>
            <a:r>
              <a:rPr lang="en-US" sz="2400" b="1" dirty="0" smtClean="0">
                <a:solidFill>
                  <a:srgbClr val="0070C0"/>
                </a:solidFill>
              </a:rPr>
              <a:t>environmental objectives </a:t>
            </a:r>
            <a:endParaRPr lang="sv-SE" sz="2400" b="1" dirty="0">
              <a:solidFill>
                <a:srgbClr val="0070C0"/>
              </a:solidFill>
            </a:endParaRPr>
          </a:p>
        </p:txBody>
      </p:sp>
      <p:pic>
        <p:nvPicPr>
          <p:cNvPr id="1028" name="Picture 4" descr="https://sdgs.un.org/themes/custom/porto/assets/goals/global-goal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0991" y="4086071"/>
            <a:ext cx="2857500" cy="2400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473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232232944"/>
              </p:ext>
            </p:extLst>
          </p:nvPr>
        </p:nvGraphicFramePr>
        <p:xfrm>
          <a:off x="328474" y="2228295"/>
          <a:ext cx="11461504" cy="4629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ruta 2"/>
          <p:cNvSpPr txBox="1"/>
          <p:nvPr/>
        </p:nvSpPr>
        <p:spPr>
          <a:xfrm>
            <a:off x="1103214" y="234067"/>
            <a:ext cx="914400" cy="914400"/>
          </a:xfrm>
          <a:prstGeom prst="rect">
            <a:avLst/>
          </a:prstGeom>
          <a:noFill/>
        </p:spPr>
        <p:txBody>
          <a:bodyPr wrap="none" lIns="0" tIns="0" rIns="0" bIns="0" rtlCol="0">
            <a:noAutofit/>
          </a:bodyPr>
          <a:lstStyle/>
          <a:p>
            <a:r>
              <a:rPr lang="sv-SE" sz="3600" b="1" dirty="0" err="1" smtClean="0">
                <a:solidFill>
                  <a:schemeClr val="accent2">
                    <a:lumMod val="50000"/>
                  </a:schemeClr>
                </a:solidFill>
              </a:rPr>
              <a:t>Steering</a:t>
            </a:r>
            <a:r>
              <a:rPr lang="sv-SE" sz="3600" b="1" dirty="0" smtClean="0">
                <a:solidFill>
                  <a:schemeClr val="accent2">
                    <a:lumMod val="50000"/>
                  </a:schemeClr>
                </a:solidFill>
              </a:rPr>
              <a:t> </a:t>
            </a:r>
            <a:r>
              <a:rPr lang="sv-SE" sz="3600" b="1" dirty="0" err="1" smtClean="0">
                <a:solidFill>
                  <a:schemeClr val="accent2">
                    <a:lumMod val="50000"/>
                  </a:schemeClr>
                </a:solidFill>
              </a:rPr>
              <a:t>committee</a:t>
            </a:r>
            <a:r>
              <a:rPr lang="sv-SE" sz="3600" b="1" dirty="0" smtClean="0">
                <a:solidFill>
                  <a:schemeClr val="accent2">
                    <a:lumMod val="50000"/>
                  </a:schemeClr>
                </a:solidFill>
              </a:rPr>
              <a:t> </a:t>
            </a:r>
          </a:p>
          <a:p>
            <a:r>
              <a:rPr lang="sv-SE" sz="3200" b="1" dirty="0" smtClean="0">
                <a:solidFill>
                  <a:schemeClr val="accent2">
                    <a:lumMod val="50000"/>
                  </a:schemeClr>
                </a:solidFill>
              </a:rPr>
              <a:t>- </a:t>
            </a:r>
            <a:r>
              <a:rPr lang="sv-SE" sz="3200" b="1" dirty="0" err="1">
                <a:solidFill>
                  <a:schemeClr val="accent2">
                    <a:lumMod val="50000"/>
                  </a:schemeClr>
                </a:solidFill>
              </a:rPr>
              <a:t>t</a:t>
            </a:r>
            <a:r>
              <a:rPr lang="sv-SE" sz="3200" b="1" dirty="0" err="1" smtClean="0">
                <a:solidFill>
                  <a:schemeClr val="accent2">
                    <a:lumMod val="50000"/>
                  </a:schemeClr>
                </a:solidFill>
              </a:rPr>
              <a:t>op</a:t>
            </a:r>
            <a:r>
              <a:rPr lang="sv-SE" sz="3200" b="1" dirty="0" smtClean="0">
                <a:solidFill>
                  <a:schemeClr val="accent2">
                    <a:lumMod val="50000"/>
                  </a:schemeClr>
                </a:solidFill>
              </a:rPr>
              <a:t> management and </a:t>
            </a:r>
            <a:r>
              <a:rPr lang="sv-SE" sz="3200" b="1" dirty="0" err="1" smtClean="0">
                <a:solidFill>
                  <a:schemeClr val="accent2">
                    <a:lumMod val="50000"/>
                  </a:schemeClr>
                </a:solidFill>
              </a:rPr>
              <a:t>active</a:t>
            </a:r>
            <a:r>
              <a:rPr lang="sv-SE" sz="3200" b="1" dirty="0" smtClean="0">
                <a:solidFill>
                  <a:schemeClr val="accent2">
                    <a:lumMod val="50000"/>
                  </a:schemeClr>
                </a:solidFill>
              </a:rPr>
              <a:t> feedback system</a:t>
            </a:r>
          </a:p>
          <a:p>
            <a:r>
              <a:rPr lang="sv-SE" sz="3200" b="1" dirty="0" smtClean="0">
                <a:solidFill>
                  <a:schemeClr val="accent2">
                    <a:lumMod val="50000"/>
                  </a:schemeClr>
                </a:solidFill>
              </a:rPr>
              <a:t>- </a:t>
            </a:r>
            <a:r>
              <a:rPr lang="sv-SE" sz="3200" b="1" dirty="0" err="1" smtClean="0">
                <a:solidFill>
                  <a:schemeClr val="accent2">
                    <a:lumMod val="50000"/>
                  </a:schemeClr>
                </a:solidFill>
              </a:rPr>
              <a:t>resources</a:t>
            </a:r>
            <a:r>
              <a:rPr lang="sv-SE" sz="3200" b="1" dirty="0" smtClean="0">
                <a:solidFill>
                  <a:schemeClr val="accent2">
                    <a:lumMod val="50000"/>
                  </a:schemeClr>
                </a:solidFill>
              </a:rPr>
              <a:t> for </a:t>
            </a:r>
            <a:r>
              <a:rPr lang="sv-SE" sz="3200" b="1" dirty="0" err="1" smtClean="0">
                <a:solidFill>
                  <a:schemeClr val="accent2">
                    <a:lumMod val="50000"/>
                  </a:schemeClr>
                </a:solidFill>
              </a:rPr>
              <a:t>development</a:t>
            </a:r>
            <a:endParaRPr lang="sv-SE" sz="3200" b="1" dirty="0" smtClean="0">
              <a:solidFill>
                <a:schemeClr val="accent2">
                  <a:lumMod val="50000"/>
                </a:schemeClr>
              </a:solidFill>
            </a:endParaRPr>
          </a:p>
          <a:p>
            <a:r>
              <a:rPr lang="sv-SE" sz="3200" b="1" dirty="0" smtClean="0">
                <a:solidFill>
                  <a:schemeClr val="accent2">
                    <a:lumMod val="50000"/>
                  </a:schemeClr>
                </a:solidFill>
              </a:rPr>
              <a:t>- focus on interfaces, </a:t>
            </a:r>
            <a:r>
              <a:rPr lang="sv-SE" sz="3200" b="1" dirty="0" err="1" smtClean="0">
                <a:solidFill>
                  <a:schemeClr val="accent2">
                    <a:lumMod val="50000"/>
                  </a:schemeClr>
                </a:solidFill>
              </a:rPr>
              <a:t>routines</a:t>
            </a:r>
            <a:r>
              <a:rPr lang="sv-SE" sz="3200" b="1" dirty="0" smtClean="0">
                <a:solidFill>
                  <a:schemeClr val="accent2">
                    <a:lumMod val="50000"/>
                  </a:schemeClr>
                </a:solidFill>
              </a:rPr>
              <a:t> and </a:t>
            </a:r>
            <a:r>
              <a:rPr lang="sv-SE" sz="3200" b="1" dirty="0" err="1" smtClean="0">
                <a:solidFill>
                  <a:schemeClr val="accent2">
                    <a:lumMod val="50000"/>
                  </a:schemeClr>
                </a:solidFill>
              </a:rPr>
              <a:t>actual</a:t>
            </a:r>
            <a:r>
              <a:rPr lang="sv-SE" sz="3200" b="1" dirty="0" smtClean="0">
                <a:solidFill>
                  <a:schemeClr val="accent2">
                    <a:lumMod val="50000"/>
                  </a:schemeClr>
                </a:solidFill>
              </a:rPr>
              <a:t> </a:t>
            </a:r>
            <a:r>
              <a:rPr lang="sv-SE" sz="3200" b="1" dirty="0" err="1" smtClean="0">
                <a:solidFill>
                  <a:schemeClr val="accent2">
                    <a:lumMod val="50000"/>
                  </a:schemeClr>
                </a:solidFill>
              </a:rPr>
              <a:t>needs</a:t>
            </a:r>
            <a:endParaRPr lang="sv-SE" sz="3200" b="1" dirty="0" smtClean="0">
              <a:solidFill>
                <a:schemeClr val="accent2">
                  <a:lumMod val="50000"/>
                </a:schemeClr>
              </a:solidFill>
            </a:endParaRPr>
          </a:p>
        </p:txBody>
      </p:sp>
    </p:spTree>
    <p:extLst>
      <p:ext uri="{BB962C8B-B14F-4D97-AF65-F5344CB8AC3E}">
        <p14:creationId xmlns:p14="http://schemas.microsoft.com/office/powerpoint/2010/main" val="77911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upp 32"/>
          <p:cNvGrpSpPr/>
          <p:nvPr/>
        </p:nvGrpSpPr>
        <p:grpSpPr>
          <a:xfrm>
            <a:off x="8446055" y="1246804"/>
            <a:ext cx="2604829" cy="998536"/>
            <a:chOff x="8612273" y="785522"/>
            <a:chExt cx="2775340" cy="1246950"/>
          </a:xfrm>
        </p:grpSpPr>
        <p:pic>
          <p:nvPicPr>
            <p:cNvPr id="13" name="Bildobjekt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2273" y="785522"/>
              <a:ext cx="1131965" cy="1131965"/>
            </a:xfrm>
            <a:prstGeom prst="rect">
              <a:avLst/>
            </a:prstGeom>
          </p:spPr>
        </p:pic>
        <p:sp>
          <p:nvSpPr>
            <p:cNvPr id="14" name="Rektangel 13"/>
            <p:cNvSpPr/>
            <p:nvPr/>
          </p:nvSpPr>
          <p:spPr>
            <a:xfrm>
              <a:off x="9744238" y="1609693"/>
              <a:ext cx="1643375" cy="422779"/>
            </a:xfrm>
            <a:prstGeom prst="rect">
              <a:avLst/>
            </a:prstGeom>
            <a:noFill/>
          </p:spPr>
          <p:txBody>
            <a:bodyPr wrap="none" lIns="91440" tIns="45720" rIns="91440" bIns="45720">
              <a:spAutoFit/>
            </a:bodyPr>
            <a:lstStyle/>
            <a:p>
              <a:pPr algn="ctr"/>
              <a:r>
                <a:rPr lang="sv-SE" sz="1600" b="1" cap="none" spc="0" dirty="0" smtClean="0">
                  <a:ln w="0"/>
                  <a:solidFill>
                    <a:schemeClr val="bg1"/>
                  </a:solidFill>
                  <a:effectLst>
                    <a:outerShdw blurRad="38100" dist="19050" dir="2700000" algn="tl" rotWithShape="0">
                      <a:schemeClr val="dk1">
                        <a:alpha val="40000"/>
                      </a:schemeClr>
                    </a:outerShdw>
                  </a:effectLst>
                </a:rPr>
                <a:t>IT department</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sp>
        <p:nvSpPr>
          <p:cNvPr id="22" name="Rektangel 21"/>
          <p:cNvSpPr/>
          <p:nvPr/>
        </p:nvSpPr>
        <p:spPr>
          <a:xfrm>
            <a:off x="3659062" y="746634"/>
            <a:ext cx="3828292" cy="1077218"/>
          </a:xfrm>
          <a:prstGeom prst="rect">
            <a:avLst/>
          </a:prstGeom>
          <a:noFill/>
        </p:spPr>
        <p:txBody>
          <a:bodyPr wrap="none" lIns="91440" tIns="45720" rIns="91440" bIns="45720">
            <a:spAutoFit/>
          </a:bodyPr>
          <a:lstStyle/>
          <a:p>
            <a:pPr algn="ctr"/>
            <a:r>
              <a:rPr lang="sv-SE" sz="3200" b="1" dirty="0" smtClean="0">
                <a:ln w="10160">
                  <a:solidFill>
                    <a:schemeClr val="bg1"/>
                  </a:solidFill>
                  <a:prstDash val="solid"/>
                </a:ln>
                <a:solidFill>
                  <a:srgbClr val="FFFFFF"/>
                </a:solidFill>
                <a:effectLst>
                  <a:outerShdw blurRad="38100" dist="22860" dir="5400000" algn="tl" rotWithShape="0">
                    <a:srgbClr val="000000">
                      <a:alpha val="30000"/>
                    </a:srgbClr>
                  </a:outerShdw>
                </a:effectLst>
              </a:rPr>
              <a:t>Data management </a:t>
            </a:r>
          </a:p>
          <a:p>
            <a:pPr algn="ctr"/>
            <a:r>
              <a:rPr lang="sv-SE" sz="3200" b="1" dirty="0" smtClean="0">
                <a:ln w="10160">
                  <a:solidFill>
                    <a:schemeClr val="bg1"/>
                  </a:solidFill>
                  <a:prstDash val="solid"/>
                </a:ln>
                <a:solidFill>
                  <a:srgbClr val="FFFFFF"/>
                </a:solidFill>
                <a:effectLst>
                  <a:outerShdw blurRad="38100" dist="22860" dir="5400000" algn="tl" rotWithShape="0">
                    <a:srgbClr val="000000">
                      <a:alpha val="30000"/>
                    </a:srgbClr>
                  </a:outerShdw>
                </a:effectLst>
              </a:rPr>
              <a:t>support </a:t>
            </a:r>
            <a:r>
              <a:rPr lang="sv-SE" sz="3200" b="1" dirty="0" err="1" smtClean="0">
                <a:ln w="10160">
                  <a:solidFill>
                    <a:schemeClr val="bg1"/>
                  </a:solidFill>
                  <a:prstDash val="solid"/>
                </a:ln>
                <a:solidFill>
                  <a:srgbClr val="FFFFFF"/>
                </a:solidFill>
                <a:effectLst>
                  <a:outerShdw blurRad="38100" dist="22860" dir="5400000" algn="tl" rotWithShape="0">
                    <a:srgbClr val="000000">
                      <a:alpha val="30000"/>
                    </a:srgbClr>
                  </a:outerShdw>
                </a:effectLst>
              </a:rPr>
              <a:t>function</a:t>
            </a:r>
            <a:endParaRPr lang="sv-SE" sz="3200" b="1" dirty="0">
              <a:ln w="10160">
                <a:solidFill>
                  <a:schemeClr val="bg1"/>
                </a:solidFill>
                <a:prstDash val="solid"/>
              </a:ln>
              <a:solidFill>
                <a:srgbClr val="FFFFFF"/>
              </a:solidFill>
              <a:effectLst>
                <a:outerShdw blurRad="38100" dist="22860" dir="5400000" algn="tl" rotWithShape="0">
                  <a:srgbClr val="000000">
                    <a:alpha val="30000"/>
                  </a:srgbClr>
                </a:outerShdw>
              </a:effectLst>
            </a:endParaRPr>
          </a:p>
        </p:txBody>
      </p:sp>
      <p:grpSp>
        <p:nvGrpSpPr>
          <p:cNvPr id="20" name="Grupp 19"/>
          <p:cNvGrpSpPr/>
          <p:nvPr/>
        </p:nvGrpSpPr>
        <p:grpSpPr>
          <a:xfrm>
            <a:off x="8460272" y="2172156"/>
            <a:ext cx="2403025" cy="958609"/>
            <a:chOff x="8612273" y="2080155"/>
            <a:chExt cx="2560326" cy="1197091"/>
          </a:xfrm>
        </p:grpSpPr>
        <p:pic>
          <p:nvPicPr>
            <p:cNvPr id="9" name="Bildobjekt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2273" y="2080155"/>
              <a:ext cx="1146188" cy="1146188"/>
            </a:xfrm>
            <a:prstGeom prst="rect">
              <a:avLst/>
            </a:prstGeom>
          </p:spPr>
        </p:pic>
        <p:sp>
          <p:nvSpPr>
            <p:cNvPr id="23" name="Rektangel 22"/>
            <p:cNvSpPr/>
            <p:nvPr/>
          </p:nvSpPr>
          <p:spPr>
            <a:xfrm>
              <a:off x="9686353" y="2854467"/>
              <a:ext cx="1486246" cy="422779"/>
            </a:xfrm>
            <a:prstGeom prst="rect">
              <a:avLst/>
            </a:prstGeom>
            <a:noFill/>
          </p:spPr>
          <p:txBody>
            <a:bodyPr wrap="none" lIns="91440" tIns="45720" rIns="91440" bIns="45720">
              <a:spAutoFit/>
            </a:bodyPr>
            <a:lstStyle/>
            <a:p>
              <a:r>
                <a:rPr lang="sv-SE" sz="1600" b="1" cap="none" spc="0" dirty="0" smtClean="0">
                  <a:ln w="0"/>
                  <a:solidFill>
                    <a:schemeClr val="bg1"/>
                  </a:solidFill>
                  <a:effectLst>
                    <a:outerShdw blurRad="38100" dist="19050" dir="2700000" algn="tl" rotWithShape="0">
                      <a:schemeClr val="dk1">
                        <a:alpha val="40000"/>
                      </a:schemeClr>
                    </a:outerShdw>
                  </a:effectLst>
                </a:rPr>
                <a:t>Legal affairs</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sp>
        <p:nvSpPr>
          <p:cNvPr id="24" name="Rektangel 23"/>
          <p:cNvSpPr/>
          <p:nvPr/>
        </p:nvSpPr>
        <p:spPr>
          <a:xfrm>
            <a:off x="4832261" y="2384703"/>
            <a:ext cx="2544286" cy="923330"/>
          </a:xfrm>
          <a:prstGeom prst="rect">
            <a:avLst/>
          </a:prstGeom>
          <a:noFill/>
        </p:spPr>
        <p:txBody>
          <a:bodyPr wrap="none" lIns="91440" tIns="45720" rIns="91440" bIns="45720">
            <a:spAutoFit/>
          </a:bodyPr>
          <a:lstStyle/>
          <a:p>
            <a:r>
              <a:rPr lang="sv-SE" sz="3600" b="1" cap="none" spc="0" dirty="0" smtClean="0">
                <a:ln w="0"/>
                <a:solidFill>
                  <a:srgbClr val="FFFF00"/>
                </a:solidFill>
                <a:effectLst>
                  <a:outerShdw blurRad="38100" dist="19050" dir="2700000" algn="tl" rotWithShape="0">
                    <a:schemeClr val="dk1">
                      <a:alpha val="40000"/>
                    </a:schemeClr>
                  </a:outerShdw>
                </a:effectLst>
              </a:rPr>
              <a:t>Front desk</a:t>
            </a:r>
            <a:r>
              <a:rPr lang="sv-SE" b="1" cap="none" spc="0" dirty="0" smtClean="0">
                <a:ln w="0"/>
                <a:solidFill>
                  <a:schemeClr val="bg1"/>
                </a:solidFill>
                <a:effectLst>
                  <a:outerShdw blurRad="38100" dist="19050" dir="2700000" algn="tl" rotWithShape="0">
                    <a:schemeClr val="dk1">
                      <a:alpha val="40000"/>
                    </a:schemeClr>
                  </a:outerShdw>
                </a:effectLst>
              </a:rPr>
              <a:t/>
            </a:r>
            <a:br>
              <a:rPr lang="sv-SE" b="1" cap="none" spc="0" dirty="0" smtClean="0">
                <a:ln w="0"/>
                <a:solidFill>
                  <a:schemeClr val="bg1"/>
                </a:solidFill>
                <a:effectLst>
                  <a:outerShdw blurRad="38100" dist="19050" dir="2700000" algn="tl" rotWithShape="0">
                    <a:schemeClr val="dk1">
                      <a:alpha val="40000"/>
                    </a:schemeClr>
                  </a:outerShdw>
                </a:effectLst>
              </a:rPr>
            </a:br>
            <a:endParaRPr lang="sv-SE" b="1" cap="none" spc="0" dirty="0">
              <a:ln w="0"/>
              <a:solidFill>
                <a:schemeClr val="bg1"/>
              </a:solidFill>
              <a:effectLst>
                <a:outerShdw blurRad="38100" dist="19050" dir="2700000" algn="tl" rotWithShape="0">
                  <a:schemeClr val="dk1">
                    <a:alpha val="40000"/>
                  </a:schemeClr>
                </a:outerShdw>
              </a:effectLst>
            </a:endParaRPr>
          </a:p>
        </p:txBody>
      </p:sp>
      <p:grpSp>
        <p:nvGrpSpPr>
          <p:cNvPr id="16" name="Grupp 15"/>
          <p:cNvGrpSpPr/>
          <p:nvPr/>
        </p:nvGrpSpPr>
        <p:grpSpPr>
          <a:xfrm>
            <a:off x="8520893" y="3998310"/>
            <a:ext cx="2022717" cy="926788"/>
            <a:chOff x="8612273" y="4613548"/>
            <a:chExt cx="2155121" cy="1157353"/>
          </a:xfrm>
        </p:grpSpPr>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2273" y="4613548"/>
              <a:ext cx="1157353" cy="1157353"/>
            </a:xfrm>
            <a:prstGeom prst="rect">
              <a:avLst/>
            </a:prstGeom>
          </p:spPr>
        </p:pic>
        <p:sp>
          <p:nvSpPr>
            <p:cNvPr id="28" name="Rektangel 27"/>
            <p:cNvSpPr/>
            <p:nvPr/>
          </p:nvSpPr>
          <p:spPr>
            <a:xfrm>
              <a:off x="9769619" y="5264664"/>
              <a:ext cx="997775" cy="422779"/>
            </a:xfrm>
            <a:prstGeom prst="rect">
              <a:avLst/>
            </a:prstGeom>
            <a:noFill/>
          </p:spPr>
          <p:txBody>
            <a:bodyPr wrap="none" lIns="91440" tIns="45720" rIns="91440" bIns="45720">
              <a:spAutoFit/>
            </a:bodyPr>
            <a:lstStyle/>
            <a:p>
              <a:r>
                <a:rPr lang="sv-SE" sz="1600" b="1" dirty="0" err="1" smtClean="0">
                  <a:ln w="0"/>
                  <a:solidFill>
                    <a:schemeClr val="bg1"/>
                  </a:solidFill>
                  <a:effectLst>
                    <a:outerShdw blurRad="38100" dist="19050" dir="2700000" algn="tl" rotWithShape="0">
                      <a:schemeClr val="dk1">
                        <a:alpha val="40000"/>
                      </a:schemeClr>
                    </a:outerShdw>
                  </a:effectLst>
                </a:rPr>
                <a:t>Archive</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grpSp>
        <p:nvGrpSpPr>
          <p:cNvPr id="17" name="Grupp 16"/>
          <p:cNvGrpSpPr/>
          <p:nvPr/>
        </p:nvGrpSpPr>
        <p:grpSpPr>
          <a:xfrm>
            <a:off x="8506814" y="3084352"/>
            <a:ext cx="2871102" cy="958609"/>
            <a:chOff x="8612273" y="3355688"/>
            <a:chExt cx="3059043" cy="1197091"/>
          </a:xfrm>
        </p:grpSpPr>
        <p:pic>
          <p:nvPicPr>
            <p:cNvPr id="30" name="Bildobjekt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2273" y="3355688"/>
              <a:ext cx="1146188" cy="1146188"/>
            </a:xfrm>
            <a:prstGeom prst="rect">
              <a:avLst/>
            </a:prstGeom>
          </p:spPr>
        </p:pic>
        <p:sp>
          <p:nvSpPr>
            <p:cNvPr id="31" name="Rektangel 30"/>
            <p:cNvSpPr/>
            <p:nvPr/>
          </p:nvSpPr>
          <p:spPr>
            <a:xfrm>
              <a:off x="9686353" y="4130000"/>
              <a:ext cx="1984963" cy="422779"/>
            </a:xfrm>
            <a:prstGeom prst="rect">
              <a:avLst/>
            </a:prstGeom>
            <a:noFill/>
          </p:spPr>
          <p:txBody>
            <a:bodyPr wrap="none" lIns="91440" tIns="45720" rIns="91440" bIns="45720">
              <a:spAutoFit/>
            </a:bodyPr>
            <a:lstStyle/>
            <a:p>
              <a:r>
                <a:rPr lang="sv-SE" sz="1600" b="1" cap="none" spc="0" dirty="0" smtClean="0">
                  <a:ln w="0"/>
                  <a:solidFill>
                    <a:schemeClr val="bg1"/>
                  </a:solidFill>
                  <a:effectLst>
                    <a:outerShdw blurRad="38100" dist="19050" dir="2700000" algn="tl" rotWithShape="0">
                      <a:schemeClr val="dk1">
                        <a:alpha val="40000"/>
                      </a:schemeClr>
                    </a:outerShdw>
                  </a:effectLst>
                </a:rPr>
                <a:t>University library</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sp>
        <p:nvSpPr>
          <p:cNvPr id="27" name="Rektangel 26"/>
          <p:cNvSpPr/>
          <p:nvPr/>
        </p:nvSpPr>
        <p:spPr>
          <a:xfrm>
            <a:off x="9468363" y="826682"/>
            <a:ext cx="2646879" cy="646331"/>
          </a:xfrm>
          <a:prstGeom prst="rect">
            <a:avLst/>
          </a:prstGeom>
          <a:noFill/>
        </p:spPr>
        <p:txBody>
          <a:bodyPr wrap="none" lIns="91440" tIns="45720" rIns="91440" bIns="45720">
            <a:spAutoFit/>
          </a:bodyPr>
          <a:lstStyle/>
          <a:p>
            <a:pPr algn="ctr"/>
            <a:r>
              <a:rPr lang="sv-SE" sz="3600" b="1" cap="none" spc="0" dirty="0" smtClean="0">
                <a:ln w="0"/>
                <a:solidFill>
                  <a:srgbClr val="FFFF00"/>
                </a:solidFill>
                <a:effectLst>
                  <a:outerShdw blurRad="38100" dist="19050" dir="2700000" algn="tl" rotWithShape="0">
                    <a:schemeClr val="dk1">
                      <a:alpha val="40000"/>
                    </a:schemeClr>
                  </a:outerShdw>
                </a:effectLst>
              </a:rPr>
              <a:t>Back </a:t>
            </a:r>
            <a:r>
              <a:rPr lang="sv-SE" sz="3600" b="1" dirty="0" err="1" smtClean="0">
                <a:ln w="0"/>
                <a:solidFill>
                  <a:srgbClr val="FFFF00"/>
                </a:solidFill>
                <a:effectLst>
                  <a:outerShdw blurRad="38100" dist="19050" dir="2700000" algn="tl" rotWithShape="0">
                    <a:schemeClr val="dk1">
                      <a:alpha val="40000"/>
                    </a:schemeClr>
                  </a:outerShdw>
                </a:effectLst>
              </a:rPr>
              <a:t>office</a:t>
            </a:r>
            <a:endParaRPr lang="sv-SE" sz="3600" b="1" cap="none" spc="0" dirty="0">
              <a:ln w="0"/>
              <a:solidFill>
                <a:srgbClr val="FFFF00"/>
              </a:solidFill>
              <a:effectLst>
                <a:outerShdw blurRad="38100" dist="19050" dir="2700000" algn="tl" rotWithShape="0">
                  <a:schemeClr val="dk1">
                    <a:alpha val="40000"/>
                  </a:schemeClr>
                </a:outerShdw>
              </a:effectLst>
            </a:endParaRPr>
          </a:p>
        </p:txBody>
      </p:sp>
      <p:pic>
        <p:nvPicPr>
          <p:cNvPr id="25" name="Bildobjekt 24" descr="Scientist 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480108" y="3789481"/>
            <a:ext cx="2544369" cy="1925946"/>
          </a:xfrm>
          <a:prstGeom prst="rect">
            <a:avLst/>
          </a:prstGeom>
        </p:spPr>
      </p:pic>
      <p:grpSp>
        <p:nvGrpSpPr>
          <p:cNvPr id="3" name="Grupp 2"/>
          <p:cNvGrpSpPr/>
          <p:nvPr/>
        </p:nvGrpSpPr>
        <p:grpSpPr>
          <a:xfrm>
            <a:off x="3506629" y="3077340"/>
            <a:ext cx="4945687" cy="1944310"/>
            <a:chOff x="3517303" y="2350154"/>
            <a:chExt cx="4945687" cy="1944310"/>
          </a:xfrm>
        </p:grpSpPr>
        <p:sp>
          <p:nvSpPr>
            <p:cNvPr id="7" name="V-form 6"/>
            <p:cNvSpPr/>
            <p:nvPr/>
          </p:nvSpPr>
          <p:spPr>
            <a:xfrm>
              <a:off x="7146254" y="2350154"/>
              <a:ext cx="1316736" cy="1944309"/>
            </a:xfrm>
            <a:prstGeom prst="chevron">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v-SE">
                <a:solidFill>
                  <a:schemeClr val="bg1"/>
                </a:solidFill>
              </a:endParaRPr>
            </a:p>
          </p:txBody>
        </p:sp>
        <p:sp>
          <p:nvSpPr>
            <p:cNvPr id="18" name="V-form 17"/>
            <p:cNvSpPr/>
            <p:nvPr/>
          </p:nvSpPr>
          <p:spPr>
            <a:xfrm rot="10800000">
              <a:off x="3517303" y="2350155"/>
              <a:ext cx="1316736" cy="1944309"/>
            </a:xfrm>
            <a:prstGeom prst="chevron">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sv-SE">
                <a:solidFill>
                  <a:schemeClr val="bg1"/>
                </a:solidFill>
              </a:endParaRPr>
            </a:p>
          </p:txBody>
        </p:sp>
        <p:sp>
          <p:nvSpPr>
            <p:cNvPr id="15" name="Flödesschema: Magnetskiva 14"/>
            <p:cNvSpPr/>
            <p:nvPr/>
          </p:nvSpPr>
          <p:spPr>
            <a:xfrm>
              <a:off x="4868260" y="3531798"/>
              <a:ext cx="2256817" cy="611724"/>
            </a:xfrm>
            <a:prstGeom prst="flowChartMagneticDisk">
              <a:avLst/>
            </a:prstGeom>
            <a:ln w="22225">
              <a:solidFill>
                <a:schemeClr val="accent4"/>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sv-SE">
                <a:solidFill>
                  <a:schemeClr val="bg1"/>
                </a:solidFill>
              </a:endParaRPr>
            </a:p>
          </p:txBody>
        </p:sp>
        <p:pic>
          <p:nvPicPr>
            <p:cNvPr id="8" name="Bildobjekt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305743" y="2553226"/>
              <a:ext cx="650847" cy="1140471"/>
            </a:xfrm>
            <a:prstGeom prst="rect">
              <a:avLst/>
            </a:prstGeom>
          </p:spPr>
        </p:pic>
        <p:pic>
          <p:nvPicPr>
            <p:cNvPr id="12" name="Bildobjekt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55509" y="2553226"/>
              <a:ext cx="650847" cy="1140471"/>
            </a:xfrm>
            <a:prstGeom prst="rect">
              <a:avLst/>
            </a:prstGeom>
          </p:spPr>
        </p:pic>
      </p:grpSp>
      <p:grpSp>
        <p:nvGrpSpPr>
          <p:cNvPr id="34" name="Grupp 33"/>
          <p:cNvGrpSpPr/>
          <p:nvPr/>
        </p:nvGrpSpPr>
        <p:grpSpPr>
          <a:xfrm>
            <a:off x="8549827" y="4937717"/>
            <a:ext cx="4123137" cy="926788"/>
            <a:chOff x="8612273" y="4613548"/>
            <a:chExt cx="4393034" cy="1157353"/>
          </a:xfrm>
        </p:grpSpPr>
        <p:pic>
          <p:nvPicPr>
            <p:cNvPr id="35" name="Bildobjekt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2273" y="4613548"/>
              <a:ext cx="1157353" cy="1157353"/>
            </a:xfrm>
            <a:prstGeom prst="rect">
              <a:avLst/>
            </a:prstGeom>
          </p:spPr>
        </p:pic>
        <p:sp>
          <p:nvSpPr>
            <p:cNvPr id="36" name="Rektangel 35"/>
            <p:cNvSpPr/>
            <p:nvPr/>
          </p:nvSpPr>
          <p:spPr>
            <a:xfrm>
              <a:off x="9760235" y="5126480"/>
              <a:ext cx="3245072" cy="422779"/>
            </a:xfrm>
            <a:prstGeom prst="rect">
              <a:avLst/>
            </a:prstGeom>
            <a:noFill/>
          </p:spPr>
          <p:txBody>
            <a:bodyPr wrap="square" lIns="91440" tIns="45720" rIns="91440" bIns="45720">
              <a:spAutoFit/>
            </a:bodyPr>
            <a:lstStyle/>
            <a:p>
              <a:r>
                <a:rPr lang="sv-SE" sz="1600" b="1" dirty="0" smtClean="0">
                  <a:ln w="0"/>
                  <a:solidFill>
                    <a:schemeClr val="bg1"/>
                  </a:solidFill>
                  <a:effectLst>
                    <a:outerShdw blurRad="38100" dist="19050" dir="2700000" algn="tl" rotWithShape="0">
                      <a:schemeClr val="dk1">
                        <a:alpha val="40000"/>
                      </a:schemeClr>
                    </a:outerShdw>
                  </a:effectLst>
                </a:rPr>
                <a:t>Information management</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grpSp>
        <p:nvGrpSpPr>
          <p:cNvPr id="37" name="Grupp 36"/>
          <p:cNvGrpSpPr/>
          <p:nvPr/>
        </p:nvGrpSpPr>
        <p:grpSpPr>
          <a:xfrm>
            <a:off x="8549827" y="5864505"/>
            <a:ext cx="2140547" cy="926788"/>
            <a:chOff x="8612273" y="4613548"/>
            <a:chExt cx="2280666" cy="1157353"/>
          </a:xfrm>
        </p:grpSpPr>
        <p:pic>
          <p:nvPicPr>
            <p:cNvPr id="38" name="Bildobjekt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2273" y="4613548"/>
              <a:ext cx="1157353" cy="1157353"/>
            </a:xfrm>
            <a:prstGeom prst="rect">
              <a:avLst/>
            </a:prstGeom>
          </p:spPr>
        </p:pic>
        <p:sp>
          <p:nvSpPr>
            <p:cNvPr id="39" name="Rektangel 38"/>
            <p:cNvSpPr/>
            <p:nvPr/>
          </p:nvSpPr>
          <p:spPr>
            <a:xfrm>
              <a:off x="9760236" y="5126480"/>
              <a:ext cx="1132703" cy="422779"/>
            </a:xfrm>
            <a:prstGeom prst="rect">
              <a:avLst/>
            </a:prstGeom>
            <a:noFill/>
          </p:spPr>
          <p:txBody>
            <a:bodyPr wrap="none" lIns="91440" tIns="45720" rIns="91440" bIns="45720">
              <a:spAutoFit/>
            </a:bodyPr>
            <a:lstStyle/>
            <a:p>
              <a:r>
                <a:rPr lang="sv-SE" sz="1600" b="1" dirty="0" err="1" smtClean="0">
                  <a:ln w="0"/>
                  <a:solidFill>
                    <a:schemeClr val="bg1"/>
                  </a:solidFill>
                  <a:effectLst>
                    <a:outerShdw blurRad="38100" dist="19050" dir="2700000" algn="tl" rotWithShape="0">
                      <a:schemeClr val="dk1">
                        <a:alpha val="40000"/>
                      </a:schemeClr>
                    </a:outerShdw>
                  </a:effectLst>
                </a:rPr>
                <a:t>Registry</a:t>
              </a:r>
              <a:r>
                <a:rPr lang="sv-SE" sz="1600" b="1" dirty="0" smtClean="0">
                  <a:ln w="0"/>
                  <a:solidFill>
                    <a:schemeClr val="bg1"/>
                  </a:solidFill>
                  <a:effectLst>
                    <a:outerShdw blurRad="38100" dist="19050" dir="2700000" algn="tl" rotWithShape="0">
                      <a:schemeClr val="dk1">
                        <a:alpha val="40000"/>
                      </a:schemeClr>
                    </a:outerShdw>
                  </a:effectLst>
                </a:rPr>
                <a:t> </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grpSp>
        <p:nvGrpSpPr>
          <p:cNvPr id="4" name="Grupp 3"/>
          <p:cNvGrpSpPr/>
          <p:nvPr/>
        </p:nvGrpSpPr>
        <p:grpSpPr>
          <a:xfrm>
            <a:off x="838222" y="1273065"/>
            <a:ext cx="2130521" cy="2032067"/>
            <a:chOff x="869683" y="599012"/>
            <a:chExt cx="2130521" cy="2032067"/>
          </a:xfrm>
        </p:grpSpPr>
        <p:pic>
          <p:nvPicPr>
            <p:cNvPr id="41" name="Bildobjekt 40" descr="Scientist PNG"/>
            <p:cNvPicPr>
              <a:picLocks noChangeAspect="1"/>
            </p:cNvPicPr>
            <p:nvPr/>
          </p:nvPicPr>
          <p:blipFill rotWithShape="1">
            <a:blip r:embed="rId8" cstate="print">
              <a:duotone>
                <a:prstClr val="black"/>
                <a:schemeClr val="tx2">
                  <a:tint val="45000"/>
                  <a:satMod val="400000"/>
                </a:schemeClr>
              </a:duotone>
              <a:extLst>
                <a:ext uri="{28A0092B-C50C-407E-A947-70E740481C1C}">
                  <a14:useLocalDpi xmlns:a14="http://schemas.microsoft.com/office/drawing/2010/main" val="0"/>
                </a:ext>
              </a:extLst>
            </a:blip>
            <a:srcRect l="49517"/>
            <a:stretch/>
          </p:blipFill>
          <p:spPr>
            <a:xfrm flipH="1">
              <a:off x="869683" y="599012"/>
              <a:ext cx="1355237" cy="2032067"/>
            </a:xfrm>
            <a:prstGeom prst="rect">
              <a:avLst/>
            </a:prstGeom>
          </p:spPr>
        </p:pic>
        <p:pic>
          <p:nvPicPr>
            <p:cNvPr id="43" name="Bildobjekt 42"/>
            <p:cNvPicPr>
              <a:picLocks noChangeAspect="1"/>
            </p:cNvPicPr>
            <p:nvPr/>
          </p:nvPicPr>
          <p:blipFill>
            <a:blip r:embed="rId9"/>
            <a:stretch>
              <a:fillRect/>
            </a:stretch>
          </p:blipFill>
          <p:spPr>
            <a:xfrm rot="2219587">
              <a:off x="2230646" y="1698783"/>
              <a:ext cx="769558" cy="754560"/>
            </a:xfrm>
            <a:prstGeom prst="rect">
              <a:avLst/>
            </a:prstGeom>
          </p:spPr>
        </p:pic>
      </p:grpSp>
      <p:sp>
        <p:nvSpPr>
          <p:cNvPr id="44" name="textruta 43"/>
          <p:cNvSpPr txBox="1"/>
          <p:nvPr/>
        </p:nvSpPr>
        <p:spPr>
          <a:xfrm>
            <a:off x="8554594" y="146433"/>
            <a:ext cx="914400" cy="914400"/>
          </a:xfrm>
          <a:prstGeom prst="rect">
            <a:avLst/>
          </a:prstGeom>
          <a:noFill/>
        </p:spPr>
        <p:txBody>
          <a:bodyPr wrap="none" lIns="0" tIns="0" rIns="0" bIns="0" rtlCol="0">
            <a:noAutofit/>
          </a:bodyPr>
          <a:lstStyle/>
          <a:p>
            <a:pPr algn="l">
              <a:lnSpc>
                <a:spcPts val="3000"/>
              </a:lnSpc>
            </a:pPr>
            <a:r>
              <a:rPr lang="sv-SE" sz="2400" b="1" dirty="0" err="1">
                <a:solidFill>
                  <a:srgbClr val="00B0F0"/>
                </a:solidFill>
              </a:rPr>
              <a:t>l</a:t>
            </a:r>
            <a:r>
              <a:rPr lang="sv-SE" sz="2400" b="1" dirty="0" err="1" smtClean="0">
                <a:solidFill>
                  <a:srgbClr val="00B0F0"/>
                </a:solidFill>
              </a:rPr>
              <a:t>ocal</a:t>
            </a:r>
            <a:r>
              <a:rPr lang="sv-SE" sz="2400" b="1" dirty="0" smtClean="0">
                <a:solidFill>
                  <a:srgbClr val="00B0F0"/>
                </a:solidFill>
              </a:rPr>
              <a:t>, nat. and internat.</a:t>
            </a:r>
          </a:p>
          <a:p>
            <a:pPr>
              <a:lnSpc>
                <a:spcPts val="3000"/>
              </a:lnSpc>
            </a:pPr>
            <a:r>
              <a:rPr lang="sv-SE" sz="2400" b="1" dirty="0" err="1" smtClean="0">
                <a:solidFill>
                  <a:srgbClr val="00B0F0"/>
                </a:solidFill>
              </a:rPr>
              <a:t>updated</a:t>
            </a:r>
            <a:r>
              <a:rPr lang="sv-SE" sz="2400" b="1" dirty="0" smtClean="0">
                <a:solidFill>
                  <a:srgbClr val="00B0F0"/>
                </a:solidFill>
              </a:rPr>
              <a:t> </a:t>
            </a:r>
            <a:r>
              <a:rPr lang="sv-SE" sz="2400" b="1" dirty="0">
                <a:solidFill>
                  <a:srgbClr val="00B0F0"/>
                </a:solidFill>
              </a:rPr>
              <a:t>in </a:t>
            </a:r>
            <a:r>
              <a:rPr lang="sv-SE" sz="2400" b="1" dirty="0" err="1">
                <a:solidFill>
                  <a:srgbClr val="00B0F0"/>
                </a:solidFill>
              </a:rPr>
              <a:t>their</a:t>
            </a:r>
            <a:r>
              <a:rPr lang="sv-SE" sz="2400" b="1" dirty="0">
                <a:solidFill>
                  <a:srgbClr val="00B0F0"/>
                </a:solidFill>
              </a:rPr>
              <a:t> </a:t>
            </a:r>
            <a:r>
              <a:rPr lang="sv-SE" sz="2400" b="1" dirty="0" err="1">
                <a:solidFill>
                  <a:srgbClr val="00B0F0"/>
                </a:solidFill>
              </a:rPr>
              <a:t>field</a:t>
            </a:r>
            <a:endParaRPr lang="sv-SE" sz="2400" b="1" dirty="0">
              <a:solidFill>
                <a:srgbClr val="00B0F0"/>
              </a:solidFill>
            </a:endParaRPr>
          </a:p>
          <a:p>
            <a:pPr algn="l">
              <a:lnSpc>
                <a:spcPts val="3000"/>
              </a:lnSpc>
            </a:pPr>
            <a:endParaRPr lang="sv-SE" sz="2400" b="1" dirty="0" smtClean="0">
              <a:solidFill>
                <a:srgbClr val="00B0F0"/>
              </a:solidFill>
            </a:endParaRPr>
          </a:p>
        </p:txBody>
      </p:sp>
    </p:spTree>
    <p:extLst>
      <p:ext uri="{BB962C8B-B14F-4D97-AF65-F5344CB8AC3E}">
        <p14:creationId xmlns:p14="http://schemas.microsoft.com/office/powerpoint/2010/main" val="104149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upp 32"/>
          <p:cNvGrpSpPr/>
          <p:nvPr/>
        </p:nvGrpSpPr>
        <p:grpSpPr>
          <a:xfrm>
            <a:off x="8446055" y="1246804"/>
            <a:ext cx="2604829" cy="998536"/>
            <a:chOff x="8612273" y="785522"/>
            <a:chExt cx="2775340" cy="1246950"/>
          </a:xfrm>
        </p:grpSpPr>
        <p:pic>
          <p:nvPicPr>
            <p:cNvPr id="13" name="Bildobjekt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2273" y="785522"/>
              <a:ext cx="1131965" cy="1131965"/>
            </a:xfrm>
            <a:prstGeom prst="rect">
              <a:avLst/>
            </a:prstGeom>
          </p:spPr>
        </p:pic>
        <p:sp>
          <p:nvSpPr>
            <p:cNvPr id="14" name="Rektangel 13"/>
            <p:cNvSpPr/>
            <p:nvPr/>
          </p:nvSpPr>
          <p:spPr>
            <a:xfrm>
              <a:off x="9744238" y="1609693"/>
              <a:ext cx="1643375" cy="422779"/>
            </a:xfrm>
            <a:prstGeom prst="rect">
              <a:avLst/>
            </a:prstGeom>
            <a:noFill/>
          </p:spPr>
          <p:txBody>
            <a:bodyPr wrap="none" lIns="91440" tIns="45720" rIns="91440" bIns="45720">
              <a:spAutoFit/>
            </a:bodyPr>
            <a:lstStyle/>
            <a:p>
              <a:pPr algn="ctr"/>
              <a:r>
                <a:rPr lang="sv-SE" sz="1600" b="1" cap="none" spc="0" dirty="0" smtClean="0">
                  <a:ln w="0"/>
                  <a:solidFill>
                    <a:schemeClr val="bg1"/>
                  </a:solidFill>
                  <a:effectLst>
                    <a:outerShdw blurRad="38100" dist="19050" dir="2700000" algn="tl" rotWithShape="0">
                      <a:schemeClr val="dk1">
                        <a:alpha val="40000"/>
                      </a:schemeClr>
                    </a:outerShdw>
                  </a:effectLst>
                </a:rPr>
                <a:t>IT department</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sp>
        <p:nvSpPr>
          <p:cNvPr id="22" name="Rektangel 21"/>
          <p:cNvSpPr/>
          <p:nvPr/>
        </p:nvSpPr>
        <p:spPr>
          <a:xfrm>
            <a:off x="3659062" y="746634"/>
            <a:ext cx="3828292" cy="1077218"/>
          </a:xfrm>
          <a:prstGeom prst="rect">
            <a:avLst/>
          </a:prstGeom>
          <a:noFill/>
        </p:spPr>
        <p:txBody>
          <a:bodyPr wrap="none" lIns="91440" tIns="45720" rIns="91440" bIns="45720">
            <a:spAutoFit/>
          </a:bodyPr>
          <a:lstStyle/>
          <a:p>
            <a:pPr algn="ctr"/>
            <a:r>
              <a:rPr lang="sv-SE" sz="3200" b="1" dirty="0" smtClean="0">
                <a:ln w="10160">
                  <a:solidFill>
                    <a:schemeClr val="bg1"/>
                  </a:solidFill>
                  <a:prstDash val="solid"/>
                </a:ln>
                <a:solidFill>
                  <a:srgbClr val="FFFFFF"/>
                </a:solidFill>
                <a:effectLst>
                  <a:outerShdw blurRad="38100" dist="22860" dir="5400000" algn="tl" rotWithShape="0">
                    <a:srgbClr val="000000">
                      <a:alpha val="30000"/>
                    </a:srgbClr>
                  </a:outerShdw>
                </a:effectLst>
              </a:rPr>
              <a:t>Data management </a:t>
            </a:r>
          </a:p>
          <a:p>
            <a:pPr algn="ctr"/>
            <a:r>
              <a:rPr lang="sv-SE" sz="3200" b="1" dirty="0" smtClean="0">
                <a:ln w="10160">
                  <a:solidFill>
                    <a:schemeClr val="bg1"/>
                  </a:solidFill>
                  <a:prstDash val="solid"/>
                </a:ln>
                <a:solidFill>
                  <a:srgbClr val="FFFFFF"/>
                </a:solidFill>
                <a:effectLst>
                  <a:outerShdw blurRad="38100" dist="22860" dir="5400000" algn="tl" rotWithShape="0">
                    <a:srgbClr val="000000">
                      <a:alpha val="30000"/>
                    </a:srgbClr>
                  </a:outerShdw>
                </a:effectLst>
              </a:rPr>
              <a:t>support </a:t>
            </a:r>
            <a:r>
              <a:rPr lang="sv-SE" sz="3200" b="1" dirty="0" err="1" smtClean="0">
                <a:ln w="10160">
                  <a:solidFill>
                    <a:schemeClr val="bg1"/>
                  </a:solidFill>
                  <a:prstDash val="solid"/>
                </a:ln>
                <a:solidFill>
                  <a:srgbClr val="FFFFFF"/>
                </a:solidFill>
                <a:effectLst>
                  <a:outerShdw blurRad="38100" dist="22860" dir="5400000" algn="tl" rotWithShape="0">
                    <a:srgbClr val="000000">
                      <a:alpha val="30000"/>
                    </a:srgbClr>
                  </a:outerShdw>
                </a:effectLst>
              </a:rPr>
              <a:t>function</a:t>
            </a:r>
            <a:endParaRPr lang="sv-SE" sz="3200" b="1" dirty="0">
              <a:ln w="10160">
                <a:solidFill>
                  <a:schemeClr val="bg1"/>
                </a:solidFill>
                <a:prstDash val="solid"/>
              </a:ln>
              <a:solidFill>
                <a:srgbClr val="FFFFFF"/>
              </a:solidFill>
              <a:effectLst>
                <a:outerShdw blurRad="38100" dist="22860" dir="5400000" algn="tl" rotWithShape="0">
                  <a:srgbClr val="000000">
                    <a:alpha val="30000"/>
                  </a:srgbClr>
                </a:outerShdw>
              </a:effectLst>
            </a:endParaRPr>
          </a:p>
        </p:txBody>
      </p:sp>
      <p:grpSp>
        <p:nvGrpSpPr>
          <p:cNvPr id="20" name="Grupp 19"/>
          <p:cNvGrpSpPr/>
          <p:nvPr/>
        </p:nvGrpSpPr>
        <p:grpSpPr>
          <a:xfrm>
            <a:off x="8460272" y="2172156"/>
            <a:ext cx="2403025" cy="958609"/>
            <a:chOff x="8612273" y="2080155"/>
            <a:chExt cx="2560326" cy="1197091"/>
          </a:xfrm>
        </p:grpSpPr>
        <p:pic>
          <p:nvPicPr>
            <p:cNvPr id="9" name="Bildobjekt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2273" y="2080155"/>
              <a:ext cx="1146188" cy="1146188"/>
            </a:xfrm>
            <a:prstGeom prst="rect">
              <a:avLst/>
            </a:prstGeom>
          </p:spPr>
        </p:pic>
        <p:sp>
          <p:nvSpPr>
            <p:cNvPr id="23" name="Rektangel 22"/>
            <p:cNvSpPr/>
            <p:nvPr/>
          </p:nvSpPr>
          <p:spPr>
            <a:xfrm>
              <a:off x="9686353" y="2854467"/>
              <a:ext cx="1486246" cy="422779"/>
            </a:xfrm>
            <a:prstGeom prst="rect">
              <a:avLst/>
            </a:prstGeom>
            <a:noFill/>
          </p:spPr>
          <p:txBody>
            <a:bodyPr wrap="none" lIns="91440" tIns="45720" rIns="91440" bIns="45720">
              <a:spAutoFit/>
            </a:bodyPr>
            <a:lstStyle/>
            <a:p>
              <a:r>
                <a:rPr lang="sv-SE" sz="1600" b="1" cap="none" spc="0" dirty="0" smtClean="0">
                  <a:ln w="0"/>
                  <a:solidFill>
                    <a:schemeClr val="bg1"/>
                  </a:solidFill>
                  <a:effectLst>
                    <a:outerShdw blurRad="38100" dist="19050" dir="2700000" algn="tl" rotWithShape="0">
                      <a:schemeClr val="dk1">
                        <a:alpha val="40000"/>
                      </a:schemeClr>
                    </a:outerShdw>
                  </a:effectLst>
                </a:rPr>
                <a:t>Legal affairs</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sp>
        <p:nvSpPr>
          <p:cNvPr id="24" name="Rektangel 23"/>
          <p:cNvSpPr/>
          <p:nvPr/>
        </p:nvSpPr>
        <p:spPr>
          <a:xfrm>
            <a:off x="4832261" y="2384703"/>
            <a:ext cx="2544286" cy="923330"/>
          </a:xfrm>
          <a:prstGeom prst="rect">
            <a:avLst/>
          </a:prstGeom>
          <a:noFill/>
        </p:spPr>
        <p:txBody>
          <a:bodyPr wrap="none" lIns="91440" tIns="45720" rIns="91440" bIns="45720">
            <a:spAutoFit/>
          </a:bodyPr>
          <a:lstStyle/>
          <a:p>
            <a:r>
              <a:rPr lang="sv-SE" sz="3600" b="1" cap="none" spc="0" dirty="0" smtClean="0">
                <a:ln w="0"/>
                <a:solidFill>
                  <a:srgbClr val="FFFF00"/>
                </a:solidFill>
                <a:effectLst>
                  <a:outerShdw blurRad="38100" dist="19050" dir="2700000" algn="tl" rotWithShape="0">
                    <a:schemeClr val="dk1">
                      <a:alpha val="40000"/>
                    </a:schemeClr>
                  </a:outerShdw>
                </a:effectLst>
              </a:rPr>
              <a:t>Front desk</a:t>
            </a:r>
            <a:r>
              <a:rPr lang="sv-SE" b="1" cap="none" spc="0" dirty="0" smtClean="0">
                <a:ln w="0"/>
                <a:solidFill>
                  <a:schemeClr val="bg1"/>
                </a:solidFill>
                <a:effectLst>
                  <a:outerShdw blurRad="38100" dist="19050" dir="2700000" algn="tl" rotWithShape="0">
                    <a:schemeClr val="dk1">
                      <a:alpha val="40000"/>
                    </a:schemeClr>
                  </a:outerShdw>
                </a:effectLst>
              </a:rPr>
              <a:t/>
            </a:r>
            <a:br>
              <a:rPr lang="sv-SE" b="1" cap="none" spc="0" dirty="0" smtClean="0">
                <a:ln w="0"/>
                <a:solidFill>
                  <a:schemeClr val="bg1"/>
                </a:solidFill>
                <a:effectLst>
                  <a:outerShdw blurRad="38100" dist="19050" dir="2700000" algn="tl" rotWithShape="0">
                    <a:schemeClr val="dk1">
                      <a:alpha val="40000"/>
                    </a:schemeClr>
                  </a:outerShdw>
                </a:effectLst>
              </a:rPr>
            </a:br>
            <a:endParaRPr lang="sv-SE" b="1" cap="none" spc="0" dirty="0">
              <a:ln w="0"/>
              <a:solidFill>
                <a:schemeClr val="bg1"/>
              </a:solidFill>
              <a:effectLst>
                <a:outerShdw blurRad="38100" dist="19050" dir="2700000" algn="tl" rotWithShape="0">
                  <a:schemeClr val="dk1">
                    <a:alpha val="40000"/>
                  </a:schemeClr>
                </a:outerShdw>
              </a:effectLst>
            </a:endParaRPr>
          </a:p>
        </p:txBody>
      </p:sp>
      <p:grpSp>
        <p:nvGrpSpPr>
          <p:cNvPr id="16" name="Grupp 15"/>
          <p:cNvGrpSpPr/>
          <p:nvPr/>
        </p:nvGrpSpPr>
        <p:grpSpPr>
          <a:xfrm>
            <a:off x="8520893" y="3998310"/>
            <a:ext cx="2022717" cy="926788"/>
            <a:chOff x="8612273" y="4613548"/>
            <a:chExt cx="2155121" cy="1157353"/>
          </a:xfrm>
        </p:grpSpPr>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2273" y="4613548"/>
              <a:ext cx="1157353" cy="1157353"/>
            </a:xfrm>
            <a:prstGeom prst="rect">
              <a:avLst/>
            </a:prstGeom>
          </p:spPr>
        </p:pic>
        <p:sp>
          <p:nvSpPr>
            <p:cNvPr id="28" name="Rektangel 27"/>
            <p:cNvSpPr/>
            <p:nvPr/>
          </p:nvSpPr>
          <p:spPr>
            <a:xfrm>
              <a:off x="9769619" y="5264664"/>
              <a:ext cx="997775" cy="422779"/>
            </a:xfrm>
            <a:prstGeom prst="rect">
              <a:avLst/>
            </a:prstGeom>
            <a:noFill/>
          </p:spPr>
          <p:txBody>
            <a:bodyPr wrap="none" lIns="91440" tIns="45720" rIns="91440" bIns="45720">
              <a:spAutoFit/>
            </a:bodyPr>
            <a:lstStyle/>
            <a:p>
              <a:r>
                <a:rPr lang="sv-SE" sz="1600" b="1" dirty="0" err="1" smtClean="0">
                  <a:ln w="0"/>
                  <a:solidFill>
                    <a:schemeClr val="bg1"/>
                  </a:solidFill>
                  <a:effectLst>
                    <a:outerShdw blurRad="38100" dist="19050" dir="2700000" algn="tl" rotWithShape="0">
                      <a:schemeClr val="dk1">
                        <a:alpha val="40000"/>
                      </a:schemeClr>
                    </a:outerShdw>
                  </a:effectLst>
                </a:rPr>
                <a:t>Archive</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grpSp>
        <p:nvGrpSpPr>
          <p:cNvPr id="17" name="Grupp 16"/>
          <p:cNvGrpSpPr/>
          <p:nvPr/>
        </p:nvGrpSpPr>
        <p:grpSpPr>
          <a:xfrm>
            <a:off x="8506814" y="3084352"/>
            <a:ext cx="2871102" cy="958609"/>
            <a:chOff x="8612273" y="3355688"/>
            <a:chExt cx="3059043" cy="1197091"/>
          </a:xfrm>
        </p:grpSpPr>
        <p:pic>
          <p:nvPicPr>
            <p:cNvPr id="30" name="Bildobjekt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2273" y="3355688"/>
              <a:ext cx="1146188" cy="1146188"/>
            </a:xfrm>
            <a:prstGeom prst="rect">
              <a:avLst/>
            </a:prstGeom>
          </p:spPr>
        </p:pic>
        <p:sp>
          <p:nvSpPr>
            <p:cNvPr id="31" name="Rektangel 30"/>
            <p:cNvSpPr/>
            <p:nvPr/>
          </p:nvSpPr>
          <p:spPr>
            <a:xfrm>
              <a:off x="9686353" y="4130000"/>
              <a:ext cx="1984963" cy="422779"/>
            </a:xfrm>
            <a:prstGeom prst="rect">
              <a:avLst/>
            </a:prstGeom>
            <a:noFill/>
          </p:spPr>
          <p:txBody>
            <a:bodyPr wrap="none" lIns="91440" tIns="45720" rIns="91440" bIns="45720">
              <a:spAutoFit/>
            </a:bodyPr>
            <a:lstStyle/>
            <a:p>
              <a:r>
                <a:rPr lang="sv-SE" sz="1600" b="1" cap="none" spc="0" dirty="0" smtClean="0">
                  <a:ln w="0"/>
                  <a:solidFill>
                    <a:schemeClr val="bg1"/>
                  </a:solidFill>
                  <a:effectLst>
                    <a:outerShdw blurRad="38100" dist="19050" dir="2700000" algn="tl" rotWithShape="0">
                      <a:schemeClr val="dk1">
                        <a:alpha val="40000"/>
                      </a:schemeClr>
                    </a:outerShdw>
                  </a:effectLst>
                </a:rPr>
                <a:t>University library</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sp>
        <p:nvSpPr>
          <p:cNvPr id="27" name="Rektangel 26"/>
          <p:cNvSpPr/>
          <p:nvPr/>
        </p:nvSpPr>
        <p:spPr>
          <a:xfrm>
            <a:off x="9468363" y="826682"/>
            <a:ext cx="2646879" cy="646331"/>
          </a:xfrm>
          <a:prstGeom prst="rect">
            <a:avLst/>
          </a:prstGeom>
          <a:noFill/>
        </p:spPr>
        <p:txBody>
          <a:bodyPr wrap="none" lIns="91440" tIns="45720" rIns="91440" bIns="45720">
            <a:spAutoFit/>
          </a:bodyPr>
          <a:lstStyle/>
          <a:p>
            <a:pPr algn="ctr"/>
            <a:r>
              <a:rPr lang="sv-SE" sz="3600" b="1" cap="none" spc="0" dirty="0" smtClean="0">
                <a:ln w="0"/>
                <a:solidFill>
                  <a:srgbClr val="FFFF00"/>
                </a:solidFill>
                <a:effectLst>
                  <a:outerShdw blurRad="38100" dist="19050" dir="2700000" algn="tl" rotWithShape="0">
                    <a:schemeClr val="dk1">
                      <a:alpha val="40000"/>
                    </a:schemeClr>
                  </a:outerShdw>
                </a:effectLst>
              </a:rPr>
              <a:t>Back </a:t>
            </a:r>
            <a:r>
              <a:rPr lang="sv-SE" sz="3600" b="1" dirty="0" err="1" smtClean="0">
                <a:ln w="0"/>
                <a:solidFill>
                  <a:srgbClr val="FFFF00"/>
                </a:solidFill>
                <a:effectLst>
                  <a:outerShdw blurRad="38100" dist="19050" dir="2700000" algn="tl" rotWithShape="0">
                    <a:schemeClr val="dk1">
                      <a:alpha val="40000"/>
                    </a:schemeClr>
                  </a:outerShdw>
                </a:effectLst>
              </a:rPr>
              <a:t>office</a:t>
            </a:r>
            <a:endParaRPr lang="sv-SE" sz="3600" b="1" cap="none" spc="0" dirty="0">
              <a:ln w="0"/>
              <a:solidFill>
                <a:srgbClr val="FFFF00"/>
              </a:solidFill>
              <a:effectLst>
                <a:outerShdw blurRad="38100" dist="19050" dir="2700000" algn="tl" rotWithShape="0">
                  <a:schemeClr val="dk1">
                    <a:alpha val="40000"/>
                  </a:schemeClr>
                </a:outerShdw>
              </a:effectLst>
            </a:endParaRPr>
          </a:p>
        </p:txBody>
      </p:sp>
      <p:pic>
        <p:nvPicPr>
          <p:cNvPr id="25" name="Bildobjekt 24" descr="Scientist 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480108" y="3789481"/>
            <a:ext cx="2544369" cy="1925946"/>
          </a:xfrm>
          <a:prstGeom prst="rect">
            <a:avLst/>
          </a:prstGeom>
        </p:spPr>
      </p:pic>
      <p:grpSp>
        <p:nvGrpSpPr>
          <p:cNvPr id="3" name="Grupp 2"/>
          <p:cNvGrpSpPr/>
          <p:nvPr/>
        </p:nvGrpSpPr>
        <p:grpSpPr>
          <a:xfrm>
            <a:off x="3506629" y="3077340"/>
            <a:ext cx="4945687" cy="1944310"/>
            <a:chOff x="3517303" y="2350154"/>
            <a:chExt cx="4945687" cy="1944310"/>
          </a:xfrm>
        </p:grpSpPr>
        <p:sp>
          <p:nvSpPr>
            <p:cNvPr id="7" name="V-form 6"/>
            <p:cNvSpPr/>
            <p:nvPr/>
          </p:nvSpPr>
          <p:spPr>
            <a:xfrm>
              <a:off x="7146254" y="2350154"/>
              <a:ext cx="1316736" cy="1944309"/>
            </a:xfrm>
            <a:prstGeom prst="chevron">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sv-SE">
                <a:solidFill>
                  <a:schemeClr val="bg1"/>
                </a:solidFill>
              </a:endParaRPr>
            </a:p>
          </p:txBody>
        </p:sp>
        <p:sp>
          <p:nvSpPr>
            <p:cNvPr id="18" name="V-form 17"/>
            <p:cNvSpPr/>
            <p:nvPr/>
          </p:nvSpPr>
          <p:spPr>
            <a:xfrm rot="10800000">
              <a:off x="3517303" y="2350155"/>
              <a:ext cx="1316736" cy="1944309"/>
            </a:xfrm>
            <a:prstGeom prst="chevron">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sv-SE">
                <a:solidFill>
                  <a:schemeClr val="bg1"/>
                </a:solidFill>
              </a:endParaRPr>
            </a:p>
          </p:txBody>
        </p:sp>
        <p:sp>
          <p:nvSpPr>
            <p:cNvPr id="15" name="Flödesschema: Magnetskiva 14"/>
            <p:cNvSpPr/>
            <p:nvPr/>
          </p:nvSpPr>
          <p:spPr>
            <a:xfrm>
              <a:off x="4868260" y="3531798"/>
              <a:ext cx="2256817" cy="611724"/>
            </a:xfrm>
            <a:prstGeom prst="flowChartMagneticDisk">
              <a:avLst/>
            </a:prstGeom>
            <a:ln w="22225">
              <a:solidFill>
                <a:schemeClr val="accent4"/>
              </a:solid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sv-SE">
                <a:solidFill>
                  <a:schemeClr val="bg1"/>
                </a:solidFill>
              </a:endParaRPr>
            </a:p>
          </p:txBody>
        </p:sp>
        <p:pic>
          <p:nvPicPr>
            <p:cNvPr id="8" name="Bildobjekt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305743" y="2553226"/>
              <a:ext cx="650847" cy="1140471"/>
            </a:xfrm>
            <a:prstGeom prst="rect">
              <a:avLst/>
            </a:prstGeom>
          </p:spPr>
        </p:pic>
        <p:pic>
          <p:nvPicPr>
            <p:cNvPr id="12" name="Bildobjekt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55509" y="2553226"/>
              <a:ext cx="650847" cy="1140471"/>
            </a:xfrm>
            <a:prstGeom prst="rect">
              <a:avLst/>
            </a:prstGeom>
          </p:spPr>
        </p:pic>
      </p:grpSp>
      <p:grpSp>
        <p:nvGrpSpPr>
          <p:cNvPr id="34" name="Grupp 33"/>
          <p:cNvGrpSpPr/>
          <p:nvPr/>
        </p:nvGrpSpPr>
        <p:grpSpPr>
          <a:xfrm>
            <a:off x="8549827" y="4937717"/>
            <a:ext cx="4123137" cy="926788"/>
            <a:chOff x="8612273" y="4613548"/>
            <a:chExt cx="4393034" cy="1157353"/>
          </a:xfrm>
        </p:grpSpPr>
        <p:pic>
          <p:nvPicPr>
            <p:cNvPr id="35" name="Bildobjekt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2273" y="4613548"/>
              <a:ext cx="1157353" cy="1157353"/>
            </a:xfrm>
            <a:prstGeom prst="rect">
              <a:avLst/>
            </a:prstGeom>
          </p:spPr>
        </p:pic>
        <p:sp>
          <p:nvSpPr>
            <p:cNvPr id="36" name="Rektangel 35"/>
            <p:cNvSpPr/>
            <p:nvPr/>
          </p:nvSpPr>
          <p:spPr>
            <a:xfrm>
              <a:off x="9760235" y="5126480"/>
              <a:ext cx="3245072" cy="422779"/>
            </a:xfrm>
            <a:prstGeom prst="rect">
              <a:avLst/>
            </a:prstGeom>
            <a:noFill/>
          </p:spPr>
          <p:txBody>
            <a:bodyPr wrap="square" lIns="91440" tIns="45720" rIns="91440" bIns="45720">
              <a:spAutoFit/>
            </a:bodyPr>
            <a:lstStyle/>
            <a:p>
              <a:r>
                <a:rPr lang="sv-SE" sz="1600" b="1" dirty="0" smtClean="0">
                  <a:ln w="0"/>
                  <a:solidFill>
                    <a:schemeClr val="bg1"/>
                  </a:solidFill>
                  <a:effectLst>
                    <a:outerShdw blurRad="38100" dist="19050" dir="2700000" algn="tl" rotWithShape="0">
                      <a:schemeClr val="dk1">
                        <a:alpha val="40000"/>
                      </a:schemeClr>
                    </a:outerShdw>
                  </a:effectLst>
                </a:rPr>
                <a:t>Information management</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grpSp>
        <p:nvGrpSpPr>
          <p:cNvPr id="37" name="Grupp 36"/>
          <p:cNvGrpSpPr/>
          <p:nvPr/>
        </p:nvGrpSpPr>
        <p:grpSpPr>
          <a:xfrm>
            <a:off x="8549827" y="5864505"/>
            <a:ext cx="2140547" cy="926788"/>
            <a:chOff x="8612273" y="4613548"/>
            <a:chExt cx="2280666" cy="1157353"/>
          </a:xfrm>
        </p:grpSpPr>
        <p:pic>
          <p:nvPicPr>
            <p:cNvPr id="38" name="Bildobjekt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2273" y="4613548"/>
              <a:ext cx="1157353" cy="1157353"/>
            </a:xfrm>
            <a:prstGeom prst="rect">
              <a:avLst/>
            </a:prstGeom>
          </p:spPr>
        </p:pic>
        <p:sp>
          <p:nvSpPr>
            <p:cNvPr id="39" name="Rektangel 38"/>
            <p:cNvSpPr/>
            <p:nvPr/>
          </p:nvSpPr>
          <p:spPr>
            <a:xfrm>
              <a:off x="9760236" y="5126480"/>
              <a:ext cx="1132703" cy="422779"/>
            </a:xfrm>
            <a:prstGeom prst="rect">
              <a:avLst/>
            </a:prstGeom>
            <a:noFill/>
          </p:spPr>
          <p:txBody>
            <a:bodyPr wrap="none" lIns="91440" tIns="45720" rIns="91440" bIns="45720">
              <a:spAutoFit/>
            </a:bodyPr>
            <a:lstStyle/>
            <a:p>
              <a:r>
                <a:rPr lang="sv-SE" sz="1600" b="1" dirty="0" err="1" smtClean="0">
                  <a:ln w="0"/>
                  <a:solidFill>
                    <a:schemeClr val="bg1"/>
                  </a:solidFill>
                  <a:effectLst>
                    <a:outerShdw blurRad="38100" dist="19050" dir="2700000" algn="tl" rotWithShape="0">
                      <a:schemeClr val="dk1">
                        <a:alpha val="40000"/>
                      </a:schemeClr>
                    </a:outerShdw>
                  </a:effectLst>
                </a:rPr>
                <a:t>Registry</a:t>
              </a:r>
              <a:r>
                <a:rPr lang="sv-SE" sz="1600" b="1" dirty="0" smtClean="0">
                  <a:ln w="0"/>
                  <a:solidFill>
                    <a:schemeClr val="bg1"/>
                  </a:solidFill>
                  <a:effectLst>
                    <a:outerShdw blurRad="38100" dist="19050" dir="2700000" algn="tl" rotWithShape="0">
                      <a:schemeClr val="dk1">
                        <a:alpha val="40000"/>
                      </a:schemeClr>
                    </a:outerShdw>
                  </a:effectLst>
                </a:rPr>
                <a:t> </a:t>
              </a:r>
              <a:endParaRPr lang="sv-SE" sz="1600" b="1" cap="none" spc="0" dirty="0">
                <a:ln w="0"/>
                <a:solidFill>
                  <a:schemeClr val="bg1"/>
                </a:solidFill>
                <a:effectLst>
                  <a:outerShdw blurRad="38100" dist="19050" dir="2700000" algn="tl" rotWithShape="0">
                    <a:schemeClr val="dk1">
                      <a:alpha val="40000"/>
                    </a:schemeClr>
                  </a:outerShdw>
                </a:effectLst>
              </a:endParaRPr>
            </a:p>
          </p:txBody>
        </p:sp>
      </p:grpSp>
      <p:grpSp>
        <p:nvGrpSpPr>
          <p:cNvPr id="4" name="Grupp 3"/>
          <p:cNvGrpSpPr/>
          <p:nvPr/>
        </p:nvGrpSpPr>
        <p:grpSpPr>
          <a:xfrm>
            <a:off x="838222" y="1273065"/>
            <a:ext cx="2130521" cy="2032067"/>
            <a:chOff x="869683" y="599012"/>
            <a:chExt cx="2130521" cy="2032067"/>
          </a:xfrm>
        </p:grpSpPr>
        <p:pic>
          <p:nvPicPr>
            <p:cNvPr id="41" name="Bildobjekt 40" descr="Scientist PNG"/>
            <p:cNvPicPr>
              <a:picLocks noChangeAspect="1"/>
            </p:cNvPicPr>
            <p:nvPr/>
          </p:nvPicPr>
          <p:blipFill rotWithShape="1">
            <a:blip r:embed="rId8" cstate="print">
              <a:duotone>
                <a:prstClr val="black"/>
                <a:schemeClr val="tx2">
                  <a:tint val="45000"/>
                  <a:satMod val="400000"/>
                </a:schemeClr>
              </a:duotone>
              <a:extLst>
                <a:ext uri="{28A0092B-C50C-407E-A947-70E740481C1C}">
                  <a14:useLocalDpi xmlns:a14="http://schemas.microsoft.com/office/drawing/2010/main" val="0"/>
                </a:ext>
              </a:extLst>
            </a:blip>
            <a:srcRect l="49517"/>
            <a:stretch/>
          </p:blipFill>
          <p:spPr>
            <a:xfrm flipH="1">
              <a:off x="869683" y="599012"/>
              <a:ext cx="1355237" cy="2032067"/>
            </a:xfrm>
            <a:prstGeom prst="rect">
              <a:avLst/>
            </a:prstGeom>
          </p:spPr>
        </p:pic>
        <p:pic>
          <p:nvPicPr>
            <p:cNvPr id="43" name="Bildobjekt 42"/>
            <p:cNvPicPr>
              <a:picLocks noChangeAspect="1"/>
            </p:cNvPicPr>
            <p:nvPr/>
          </p:nvPicPr>
          <p:blipFill>
            <a:blip r:embed="rId9"/>
            <a:stretch>
              <a:fillRect/>
            </a:stretch>
          </p:blipFill>
          <p:spPr>
            <a:xfrm rot="2219587">
              <a:off x="2230646" y="1698783"/>
              <a:ext cx="769558" cy="754560"/>
            </a:xfrm>
            <a:prstGeom prst="rect">
              <a:avLst/>
            </a:prstGeom>
          </p:spPr>
        </p:pic>
      </p:grpSp>
      <p:sp>
        <p:nvSpPr>
          <p:cNvPr id="40" name="textruta 39"/>
          <p:cNvSpPr txBox="1"/>
          <p:nvPr/>
        </p:nvSpPr>
        <p:spPr>
          <a:xfrm>
            <a:off x="3738990" y="5715427"/>
            <a:ext cx="914400" cy="914400"/>
          </a:xfrm>
          <a:prstGeom prst="rect">
            <a:avLst/>
          </a:prstGeom>
          <a:noFill/>
        </p:spPr>
        <p:txBody>
          <a:bodyPr wrap="none" lIns="0" tIns="0" rIns="0" bIns="0" rtlCol="0">
            <a:noAutofit/>
          </a:bodyPr>
          <a:lstStyle/>
          <a:p>
            <a:pPr algn="l">
              <a:lnSpc>
                <a:spcPts val="3000"/>
              </a:lnSpc>
            </a:pPr>
            <a:r>
              <a:rPr lang="sv-SE" sz="2400" b="1" dirty="0" smtClean="0">
                <a:solidFill>
                  <a:srgbClr val="00B0F0"/>
                </a:solidFill>
              </a:rPr>
              <a:t>Data Management Plan</a:t>
            </a:r>
          </a:p>
        </p:txBody>
      </p:sp>
      <p:sp>
        <p:nvSpPr>
          <p:cNvPr id="44" name="Högerpil 43"/>
          <p:cNvSpPr/>
          <p:nvPr/>
        </p:nvSpPr>
        <p:spPr>
          <a:xfrm rot="16200000">
            <a:off x="1527133" y="3595106"/>
            <a:ext cx="659475" cy="388750"/>
          </a:xfrm>
          <a:prstGeom prs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
        <p:nvSpPr>
          <p:cNvPr id="45" name="Vänster-höger-pil 44"/>
          <p:cNvSpPr/>
          <p:nvPr/>
        </p:nvSpPr>
        <p:spPr>
          <a:xfrm>
            <a:off x="2562293" y="4151795"/>
            <a:ext cx="845416" cy="388254"/>
          </a:xfrm>
          <a:prstGeom prst="left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smtClean="0"/>
          </a:p>
        </p:txBody>
      </p:sp>
    </p:spTree>
    <p:extLst>
      <p:ext uri="{BB962C8B-B14F-4D97-AF65-F5344CB8AC3E}">
        <p14:creationId xmlns:p14="http://schemas.microsoft.com/office/powerpoint/2010/main" val="1418335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a:stretch>
            <a:fillRect/>
          </a:stretch>
        </p:blipFill>
        <p:spPr>
          <a:xfrm>
            <a:off x="2111065" y="0"/>
            <a:ext cx="8750223" cy="6737376"/>
          </a:xfrm>
          <a:prstGeom prst="rect">
            <a:avLst/>
          </a:prstGeom>
        </p:spPr>
      </p:pic>
    </p:spTree>
    <p:extLst>
      <p:ext uri="{BB962C8B-B14F-4D97-AF65-F5344CB8AC3E}">
        <p14:creationId xmlns:p14="http://schemas.microsoft.com/office/powerpoint/2010/main" val="38420088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p:cNvSpPr>
            <a:spLocks noGrp="1"/>
          </p:cNvSpPr>
          <p:nvPr>
            <p:ph type="pic" sz="quarter" idx="10"/>
          </p:nvPr>
        </p:nvSpPr>
        <p:spPr/>
      </p:sp>
      <p:sp>
        <p:nvSpPr>
          <p:cNvPr id="3" name="Rubrik 2"/>
          <p:cNvSpPr>
            <a:spLocks noGrp="1"/>
          </p:cNvSpPr>
          <p:nvPr>
            <p:ph type="title"/>
          </p:nvPr>
        </p:nvSpPr>
        <p:spPr>
          <a:xfrm>
            <a:off x="883273" y="306308"/>
            <a:ext cx="5730591" cy="880197"/>
          </a:xfrm>
        </p:spPr>
        <p:txBody>
          <a:bodyPr/>
          <a:lstStyle/>
          <a:p>
            <a:r>
              <a:rPr lang="sv-SE" sz="3600" dirty="0" smtClean="0"/>
              <a:t>Challenges and </a:t>
            </a:r>
            <a:r>
              <a:rPr lang="sv-SE" sz="3600" dirty="0" err="1" smtClean="0"/>
              <a:t>questions</a:t>
            </a:r>
            <a:endParaRPr lang="sv-SE" sz="3600" dirty="0"/>
          </a:p>
        </p:txBody>
      </p:sp>
      <p:sp>
        <p:nvSpPr>
          <p:cNvPr id="4" name="Platshållare för innehåll 3"/>
          <p:cNvSpPr>
            <a:spLocks noGrp="1"/>
          </p:cNvSpPr>
          <p:nvPr>
            <p:ph idx="1"/>
          </p:nvPr>
        </p:nvSpPr>
        <p:spPr>
          <a:xfrm>
            <a:off x="704847" y="1759528"/>
            <a:ext cx="5680206" cy="3648517"/>
          </a:xfrm>
        </p:spPr>
        <p:txBody>
          <a:bodyPr/>
          <a:lstStyle/>
          <a:p>
            <a:pPr marL="0" indent="0">
              <a:lnSpc>
                <a:spcPct val="100000"/>
              </a:lnSpc>
              <a:spcBef>
                <a:spcPts val="0"/>
              </a:spcBef>
              <a:buNone/>
            </a:pPr>
            <a:r>
              <a:rPr lang="sv-SE" b="1" dirty="0" err="1"/>
              <a:t>Technical</a:t>
            </a:r>
            <a:r>
              <a:rPr lang="sv-SE" b="1" dirty="0"/>
              <a:t> </a:t>
            </a:r>
            <a:r>
              <a:rPr lang="sv-SE" b="1" dirty="0" smtClean="0"/>
              <a:t>and legal </a:t>
            </a:r>
            <a:r>
              <a:rPr lang="sv-SE" b="1" dirty="0" err="1" smtClean="0"/>
              <a:t>capacity</a:t>
            </a:r>
            <a:endParaRPr lang="sv-SE" b="1" dirty="0"/>
          </a:p>
          <a:p>
            <a:pPr marL="0" indent="0">
              <a:lnSpc>
                <a:spcPct val="100000"/>
              </a:lnSpc>
              <a:spcBef>
                <a:spcPts val="0"/>
              </a:spcBef>
              <a:buNone/>
            </a:pPr>
            <a:r>
              <a:rPr lang="sv-SE" b="1" dirty="0"/>
              <a:t>	</a:t>
            </a:r>
            <a:r>
              <a:rPr lang="sv-SE" sz="2000" dirty="0" err="1" smtClean="0"/>
              <a:t>storage</a:t>
            </a:r>
            <a:r>
              <a:rPr lang="sv-SE" sz="2000" dirty="0" smtClean="0"/>
              <a:t>/handling, </a:t>
            </a:r>
            <a:r>
              <a:rPr lang="sv-SE" sz="2000" dirty="0" err="1" smtClean="0"/>
              <a:t>recruitment</a:t>
            </a:r>
            <a:r>
              <a:rPr lang="sv-SE" sz="2000" dirty="0" smtClean="0"/>
              <a:t> </a:t>
            </a:r>
            <a:r>
              <a:rPr lang="sv-SE" sz="2000" dirty="0" err="1"/>
              <a:t>challenges</a:t>
            </a:r>
            <a:endParaRPr lang="sv-SE" sz="2000" dirty="0"/>
          </a:p>
          <a:p>
            <a:pPr marL="0" indent="0">
              <a:lnSpc>
                <a:spcPct val="100000"/>
              </a:lnSpc>
              <a:spcBef>
                <a:spcPts val="0"/>
              </a:spcBef>
              <a:buNone/>
            </a:pPr>
            <a:endParaRPr lang="sv-SE" dirty="0"/>
          </a:p>
          <a:p>
            <a:pPr marL="0" indent="0">
              <a:lnSpc>
                <a:spcPct val="100000"/>
              </a:lnSpc>
              <a:spcBef>
                <a:spcPts val="0"/>
              </a:spcBef>
              <a:buNone/>
            </a:pPr>
            <a:r>
              <a:rPr lang="sv-SE" b="1" dirty="0" err="1" smtClean="0"/>
              <a:t>Connect</a:t>
            </a:r>
            <a:r>
              <a:rPr lang="sv-SE" b="1" dirty="0" smtClean="0"/>
              <a:t> </a:t>
            </a:r>
            <a:r>
              <a:rPr lang="sv-SE" b="1" dirty="0" err="1" smtClean="0"/>
              <a:t>very</a:t>
            </a:r>
            <a:r>
              <a:rPr lang="sv-SE" b="1" dirty="0" smtClean="0"/>
              <a:t> different </a:t>
            </a:r>
            <a:r>
              <a:rPr lang="sv-SE" b="1" dirty="0" err="1" smtClean="0"/>
              <a:t>expertise</a:t>
            </a:r>
            <a:endParaRPr lang="sv-SE" b="1" dirty="0" smtClean="0"/>
          </a:p>
          <a:p>
            <a:pPr marL="0" indent="0">
              <a:lnSpc>
                <a:spcPct val="100000"/>
              </a:lnSpc>
              <a:spcBef>
                <a:spcPts val="0"/>
              </a:spcBef>
              <a:buNone/>
            </a:pPr>
            <a:r>
              <a:rPr lang="sv-SE" b="1" dirty="0"/>
              <a:t>	</a:t>
            </a:r>
            <a:r>
              <a:rPr lang="sv-SE" sz="1800" b="1" dirty="0" smtClean="0"/>
              <a:t>”</a:t>
            </a:r>
            <a:r>
              <a:rPr lang="sv-SE" sz="2000" dirty="0" smtClean="0"/>
              <a:t>translators”</a:t>
            </a:r>
          </a:p>
          <a:p>
            <a:pPr marL="249238" lvl="1" indent="0">
              <a:lnSpc>
                <a:spcPct val="100000"/>
              </a:lnSpc>
              <a:spcBef>
                <a:spcPts val="0"/>
              </a:spcBef>
              <a:buNone/>
            </a:pPr>
            <a:endParaRPr lang="sv-SE" b="1" dirty="0" smtClean="0"/>
          </a:p>
          <a:p>
            <a:pPr marL="0" indent="0">
              <a:lnSpc>
                <a:spcPct val="100000"/>
              </a:lnSpc>
              <a:spcBef>
                <a:spcPts val="0"/>
              </a:spcBef>
              <a:buNone/>
            </a:pPr>
            <a:r>
              <a:rPr lang="sv-SE" b="1" dirty="0" smtClean="0"/>
              <a:t>Support systems and </a:t>
            </a:r>
            <a:r>
              <a:rPr lang="sv-SE" b="1" dirty="0" err="1" smtClean="0"/>
              <a:t>expecations</a:t>
            </a:r>
            <a:endParaRPr lang="sv-SE" b="1" dirty="0" smtClean="0"/>
          </a:p>
          <a:p>
            <a:pPr marL="0" indent="0">
              <a:lnSpc>
                <a:spcPct val="100000"/>
              </a:lnSpc>
              <a:spcBef>
                <a:spcPts val="0"/>
              </a:spcBef>
              <a:buNone/>
            </a:pPr>
            <a:r>
              <a:rPr lang="sv-SE" sz="2000" b="1" dirty="0" smtClean="0"/>
              <a:t>	</a:t>
            </a:r>
            <a:r>
              <a:rPr lang="sv-SE" sz="2000" dirty="0" smtClean="0"/>
              <a:t>be patient and </a:t>
            </a:r>
            <a:r>
              <a:rPr lang="sv-SE" sz="2000" dirty="0" err="1" smtClean="0"/>
              <a:t>realistic</a:t>
            </a:r>
            <a:endParaRPr lang="sv-SE" sz="2000" dirty="0" smtClean="0"/>
          </a:p>
          <a:p>
            <a:pPr marL="0" indent="0">
              <a:lnSpc>
                <a:spcPct val="100000"/>
              </a:lnSpc>
              <a:spcBef>
                <a:spcPts val="0"/>
              </a:spcBef>
              <a:buNone/>
            </a:pPr>
            <a:r>
              <a:rPr lang="sv-SE" sz="2000" dirty="0"/>
              <a:t>	</a:t>
            </a:r>
            <a:endParaRPr lang="sv-SE" sz="2000" dirty="0" smtClean="0"/>
          </a:p>
        </p:txBody>
      </p:sp>
      <p:sp>
        <p:nvSpPr>
          <p:cNvPr id="5" name="Platshållare för text 4"/>
          <p:cNvSpPr>
            <a:spLocks noGrp="1"/>
          </p:cNvSpPr>
          <p:nvPr>
            <p:ph type="body" sz="quarter" idx="11"/>
          </p:nvPr>
        </p:nvSpPr>
        <p:spPr/>
        <p:txBody>
          <a:bodyPr/>
          <a:lstStyle/>
          <a:p>
            <a:endParaRPr lang="sv-SE" dirty="0"/>
          </a:p>
        </p:txBody>
      </p:sp>
    </p:spTree>
    <p:extLst>
      <p:ext uri="{BB962C8B-B14F-4D97-AF65-F5344CB8AC3E}">
        <p14:creationId xmlns:p14="http://schemas.microsoft.com/office/powerpoint/2010/main" val="2177413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rotWithShape="1">
          <a:blip r:embed="rId3">
            <a:extLst>
              <a:ext uri="{28A0092B-C50C-407E-A947-70E740481C1C}">
                <a14:useLocalDpi xmlns:a14="http://schemas.microsoft.com/office/drawing/2010/main" val="0"/>
              </a:ext>
            </a:extLst>
          </a:blip>
          <a:srcRect t="12960"/>
          <a:stretch/>
        </p:blipFill>
        <p:spPr>
          <a:xfrm>
            <a:off x="930036" y="1145500"/>
            <a:ext cx="10058400" cy="5712500"/>
          </a:xfrm>
          <a:prstGeom prst="rect">
            <a:avLst/>
          </a:prstGeom>
        </p:spPr>
      </p:pic>
      <p:sp>
        <p:nvSpPr>
          <p:cNvPr id="5" name="textruta 4"/>
          <p:cNvSpPr txBox="1"/>
          <p:nvPr/>
        </p:nvSpPr>
        <p:spPr>
          <a:xfrm>
            <a:off x="9541044" y="6400800"/>
            <a:ext cx="914400" cy="914400"/>
          </a:xfrm>
          <a:prstGeom prst="rect">
            <a:avLst/>
          </a:prstGeom>
          <a:noFill/>
        </p:spPr>
        <p:txBody>
          <a:bodyPr wrap="none" lIns="0" tIns="0" rIns="0" bIns="0" rtlCol="0">
            <a:noAutofit/>
          </a:bodyPr>
          <a:lstStyle/>
          <a:p>
            <a:pPr>
              <a:lnSpc>
                <a:spcPts val="3000"/>
              </a:lnSpc>
            </a:pPr>
            <a:r>
              <a:rPr lang="sv-SE" sz="1400" dirty="0" smtClean="0"/>
              <a:t>Illustration: EPFL </a:t>
            </a:r>
            <a:r>
              <a:rPr lang="sv-SE" sz="1400" dirty="0" err="1"/>
              <a:t>Open</a:t>
            </a:r>
            <a:r>
              <a:rPr lang="sv-SE" sz="1400" dirty="0"/>
              <a:t> Science </a:t>
            </a:r>
            <a:endParaRPr lang="sv-SE" dirty="0" smtClean="0"/>
          </a:p>
        </p:txBody>
      </p:sp>
      <p:sp>
        <p:nvSpPr>
          <p:cNvPr id="4" name="textruta 3"/>
          <p:cNvSpPr txBox="1"/>
          <p:nvPr/>
        </p:nvSpPr>
        <p:spPr>
          <a:xfrm>
            <a:off x="5747363" y="261478"/>
            <a:ext cx="914400" cy="914400"/>
          </a:xfrm>
          <a:prstGeom prst="rect">
            <a:avLst/>
          </a:prstGeom>
          <a:noFill/>
        </p:spPr>
        <p:txBody>
          <a:bodyPr wrap="none" lIns="0" tIns="0" rIns="0" bIns="0" rtlCol="0">
            <a:noAutofit/>
          </a:bodyPr>
          <a:lstStyle/>
          <a:p>
            <a:pPr algn="ctr">
              <a:lnSpc>
                <a:spcPts val="3000"/>
              </a:lnSpc>
            </a:pPr>
            <a:r>
              <a:rPr lang="sv-SE" sz="2800" b="1" dirty="0" err="1" smtClean="0"/>
              <a:t>Open</a:t>
            </a:r>
            <a:r>
              <a:rPr lang="sv-SE" sz="2800" b="1" dirty="0" smtClean="0"/>
              <a:t> Science </a:t>
            </a:r>
            <a:r>
              <a:rPr lang="sv-SE" sz="2800" b="1" dirty="0" err="1" smtClean="0"/>
              <a:t>promote</a:t>
            </a:r>
            <a:r>
              <a:rPr lang="sv-SE" sz="2800" b="1" dirty="0" smtClean="0"/>
              <a:t> </a:t>
            </a:r>
            <a:r>
              <a:rPr lang="sv-SE" sz="2800" b="1" dirty="0" err="1" smtClean="0"/>
              <a:t>quality</a:t>
            </a:r>
            <a:r>
              <a:rPr lang="sv-SE" sz="2800" b="1" dirty="0" smtClean="0"/>
              <a:t> and new </a:t>
            </a:r>
            <a:r>
              <a:rPr lang="sv-SE" sz="2800" b="1" dirty="0" err="1" smtClean="0"/>
              <a:t>knowledge</a:t>
            </a:r>
            <a:r>
              <a:rPr lang="sv-SE" sz="2800" b="1" dirty="0" smtClean="0"/>
              <a:t> </a:t>
            </a:r>
          </a:p>
          <a:p>
            <a:pPr algn="ctr">
              <a:lnSpc>
                <a:spcPts val="3000"/>
              </a:lnSpc>
            </a:pPr>
            <a:r>
              <a:rPr lang="sv-SE" sz="2800" dirty="0" err="1" smtClean="0"/>
              <a:t>through</a:t>
            </a:r>
            <a:r>
              <a:rPr lang="sv-SE" sz="2800" dirty="0" smtClean="0"/>
              <a:t> </a:t>
            </a:r>
            <a:r>
              <a:rPr lang="sv-SE" sz="2800" dirty="0" err="1" smtClean="0"/>
              <a:t>shared</a:t>
            </a:r>
            <a:r>
              <a:rPr lang="sv-SE" sz="2800" dirty="0" smtClean="0"/>
              <a:t> </a:t>
            </a:r>
            <a:r>
              <a:rPr lang="sv-SE" sz="2800" dirty="0" err="1" smtClean="0"/>
              <a:t>responsibility</a:t>
            </a:r>
            <a:r>
              <a:rPr lang="sv-SE" sz="2800" dirty="0" smtClean="0"/>
              <a:t> and </a:t>
            </a:r>
            <a:r>
              <a:rPr lang="sv-SE" sz="2800" dirty="0" err="1" smtClean="0"/>
              <a:t>appropriate</a:t>
            </a:r>
            <a:r>
              <a:rPr lang="sv-SE" sz="2800" dirty="0" smtClean="0"/>
              <a:t> support</a:t>
            </a:r>
          </a:p>
        </p:txBody>
      </p:sp>
    </p:spTree>
    <p:extLst>
      <p:ext uri="{BB962C8B-B14F-4D97-AF65-F5344CB8AC3E}">
        <p14:creationId xmlns:p14="http://schemas.microsoft.com/office/powerpoint/2010/main" val="39134149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49947" y="3465757"/>
            <a:ext cx="9370596" cy="1529246"/>
          </a:xfrm>
        </p:spPr>
        <p:txBody>
          <a:bodyPr/>
          <a:lstStyle/>
          <a:p>
            <a:r>
              <a:rPr lang="sv-SE" sz="3200" dirty="0"/>
              <a:t/>
            </a:r>
            <a:br>
              <a:rPr lang="sv-SE" sz="3200" dirty="0"/>
            </a:br>
            <a:r>
              <a:rPr lang="sv-SE" sz="2800" dirty="0" err="1" smtClean="0"/>
              <a:t>Thank</a:t>
            </a:r>
            <a:r>
              <a:rPr lang="sv-SE" sz="2800" dirty="0" smtClean="0"/>
              <a:t> </a:t>
            </a:r>
            <a:r>
              <a:rPr lang="sv-SE" sz="2800" dirty="0"/>
              <a:t>all </a:t>
            </a:r>
            <a:r>
              <a:rPr lang="sv-SE" sz="2800" dirty="0" err="1"/>
              <a:t>of</a:t>
            </a:r>
            <a:r>
              <a:rPr lang="sv-SE" sz="2800" dirty="0"/>
              <a:t> </a:t>
            </a:r>
            <a:r>
              <a:rPr lang="sv-SE" sz="2800" dirty="0" err="1"/>
              <a:t>you</a:t>
            </a:r>
            <a:r>
              <a:rPr lang="sv-SE" sz="2800" dirty="0"/>
              <a:t> </a:t>
            </a:r>
            <a:r>
              <a:rPr lang="sv-SE" sz="2800" dirty="0" err="1"/>
              <a:t>who</a:t>
            </a:r>
            <a:r>
              <a:rPr lang="sv-SE" sz="2800" dirty="0"/>
              <a:t> make </a:t>
            </a:r>
            <a:r>
              <a:rPr lang="sv-SE" sz="2800" dirty="0" err="1"/>
              <a:t>this</a:t>
            </a:r>
            <a:r>
              <a:rPr lang="sv-SE" sz="2800" dirty="0"/>
              <a:t> </a:t>
            </a:r>
            <a:r>
              <a:rPr lang="sv-SE" sz="2800" dirty="0" err="1" smtClean="0"/>
              <a:t>change</a:t>
            </a:r>
            <a:r>
              <a:rPr lang="sv-SE" sz="2800" dirty="0" smtClean="0"/>
              <a:t> </a:t>
            </a:r>
            <a:r>
              <a:rPr lang="sv-SE" sz="2800" dirty="0" err="1" smtClean="0"/>
              <a:t>possible</a:t>
            </a:r>
            <a:r>
              <a:rPr lang="sv-SE" sz="3200" dirty="0" smtClean="0"/>
              <a:t/>
            </a:r>
            <a:br>
              <a:rPr lang="sv-SE" sz="3200" dirty="0" smtClean="0"/>
            </a:br>
            <a:r>
              <a:rPr lang="sv-SE" sz="3200" dirty="0"/>
              <a:t/>
            </a:r>
            <a:br>
              <a:rPr lang="sv-SE" sz="3200" dirty="0"/>
            </a:br>
            <a:r>
              <a:rPr lang="sv-SE" sz="2800" dirty="0" smtClean="0"/>
              <a:t>and</a:t>
            </a:r>
            <a:br>
              <a:rPr lang="sv-SE" sz="2800" dirty="0" smtClean="0"/>
            </a:br>
            <a:r>
              <a:rPr lang="sv-SE" sz="2800" dirty="0"/>
              <a:t/>
            </a:r>
            <a:br>
              <a:rPr lang="sv-SE" sz="2800" dirty="0"/>
            </a:br>
            <a:r>
              <a:rPr lang="sv-SE" sz="2800" dirty="0" err="1" smtClean="0"/>
              <a:t>thank</a:t>
            </a:r>
            <a:r>
              <a:rPr lang="sv-SE" sz="2800" dirty="0" smtClean="0"/>
              <a:t> </a:t>
            </a:r>
            <a:r>
              <a:rPr lang="sv-SE" sz="2800" dirty="0" err="1" smtClean="0"/>
              <a:t>you</a:t>
            </a:r>
            <a:r>
              <a:rPr lang="sv-SE" sz="2800" dirty="0" smtClean="0"/>
              <a:t> for </a:t>
            </a:r>
            <a:r>
              <a:rPr lang="sv-SE" sz="2800" dirty="0" err="1" smtClean="0"/>
              <a:t>your</a:t>
            </a:r>
            <a:r>
              <a:rPr lang="sv-SE" sz="2800" dirty="0" smtClean="0"/>
              <a:t> attention!</a:t>
            </a:r>
            <a:r>
              <a:rPr lang="sv-SE" sz="3200" dirty="0" smtClean="0"/>
              <a:t/>
            </a:r>
            <a:br>
              <a:rPr lang="sv-SE" sz="3200" dirty="0" smtClean="0"/>
            </a:br>
            <a:endParaRPr lang="sv-SE" sz="3200" dirty="0"/>
          </a:p>
        </p:txBody>
      </p:sp>
    </p:spTree>
    <p:extLst>
      <p:ext uri="{BB962C8B-B14F-4D97-AF65-F5344CB8AC3E}">
        <p14:creationId xmlns:p14="http://schemas.microsoft.com/office/powerpoint/2010/main" val="42010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SLU mallsidor">
  <a:themeElements>
    <a:clrScheme name="SLU">
      <a:dk1>
        <a:sysClr val="windowText" lastClr="000000"/>
      </a:dk1>
      <a:lt1>
        <a:sysClr val="window" lastClr="FFFFFF"/>
      </a:lt1>
      <a:dk2>
        <a:srgbClr val="FFB81C"/>
      </a:dk2>
      <a:lt2>
        <a:srgbClr val="79863C"/>
      </a:lt2>
      <a:accent1>
        <a:srgbClr val="154734"/>
      </a:accent1>
      <a:accent2>
        <a:srgbClr val="509E2F"/>
      </a:accent2>
      <a:accent3>
        <a:srgbClr val="C4D600"/>
      </a:accent3>
      <a:accent4>
        <a:srgbClr val="007681"/>
      </a:accent4>
      <a:accent5>
        <a:srgbClr val="CE0037"/>
      </a:accent5>
      <a:accent6>
        <a:srgbClr val="672146"/>
      </a:accent6>
      <a:hlink>
        <a:srgbClr val="000000"/>
      </a:hlink>
      <a:folHlink>
        <a:srgbClr val="000000"/>
      </a:folHlink>
    </a:clrScheme>
    <a:fontScheme name="SL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LU Presentation-en-2020-12-11" id="{A4002D64-A85B-B444-A6F7-D827EE36C017}" vid="{3DEF5426-EFCF-EA46-A4C0-316FFF7DEEA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SLU Presentation-en-2020-12-11</Template>
  <TotalTime>26699</TotalTime>
  <Words>381</Words>
  <Application>Microsoft Office PowerPoint</Application>
  <PresentationFormat>Bredbild</PresentationFormat>
  <Paragraphs>117</Paragraphs>
  <Slides>16</Slides>
  <Notes>15</Notes>
  <HiddenSlides>0</HiddenSlides>
  <MMClips>0</MMClips>
  <ScaleCrop>false</ScaleCrop>
  <HeadingPairs>
    <vt:vector size="8" baseType="variant">
      <vt:variant>
        <vt:lpstr>Använt teckensnitt</vt:lpstr>
      </vt:variant>
      <vt:variant>
        <vt:i4>4</vt:i4>
      </vt:variant>
      <vt:variant>
        <vt:lpstr>Tema</vt:lpstr>
      </vt:variant>
      <vt:variant>
        <vt:i4>1</vt:i4>
      </vt:variant>
      <vt:variant>
        <vt:lpstr>Serverprogram för OLE-inbäddning</vt:lpstr>
      </vt:variant>
      <vt:variant>
        <vt:i4>1</vt:i4>
      </vt:variant>
      <vt:variant>
        <vt:lpstr>Bildrubriker</vt:lpstr>
      </vt:variant>
      <vt:variant>
        <vt:i4>16</vt:i4>
      </vt:variant>
    </vt:vector>
  </HeadingPairs>
  <TitlesOfParts>
    <vt:vector size="22" baseType="lpstr">
      <vt:lpstr>Arial</vt:lpstr>
      <vt:lpstr>Arial Narrow</vt:lpstr>
      <vt:lpstr>Calibri</vt:lpstr>
      <vt:lpstr>Times New Roman</vt:lpstr>
      <vt:lpstr>SLU mallsidor</vt:lpstr>
      <vt:lpstr>Slide</vt:lpstr>
      <vt:lpstr>Addressing the implementation of  an Open Science strategy- focus open data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Challenges and questions</vt:lpstr>
      <vt:lpstr>PowerPoint-presentation</vt:lpstr>
      <vt:lpstr> Thank all of you who make this change possible  and  thank you for your attention! </vt:lpstr>
    </vt:vector>
  </TitlesOfParts>
  <Company>SLU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SLUpresentation-en-2019-11-15 How to use the SLU presentation (hidden slide)</dc:title>
  <dc:creator>Anna Lundhagen</dc:creator>
  <cp:lastModifiedBy> </cp:lastModifiedBy>
  <cp:revision>226</cp:revision>
  <dcterms:created xsi:type="dcterms:W3CDTF">2021-10-11T15:33:56Z</dcterms:created>
  <dcterms:modified xsi:type="dcterms:W3CDTF">2023-06-12T13:09:09Z</dcterms:modified>
</cp:coreProperties>
</file>